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1" r:id="rId3"/>
    <p:sldMasterId id="2147483732" r:id="rId4"/>
  </p:sldMasterIdLst>
  <p:notesMasterIdLst>
    <p:notesMasterId r:id="rId34"/>
  </p:notesMasterIdLst>
  <p:sldIdLst>
    <p:sldId id="306" r:id="rId5"/>
    <p:sldId id="2146845710" r:id="rId6"/>
    <p:sldId id="259" r:id="rId7"/>
    <p:sldId id="734" r:id="rId8"/>
    <p:sldId id="2146845711" r:id="rId9"/>
    <p:sldId id="2181" r:id="rId10"/>
    <p:sldId id="2146845731" r:id="rId11"/>
    <p:sldId id="2146845714" r:id="rId12"/>
    <p:sldId id="2146845720" r:id="rId13"/>
    <p:sldId id="2146845721" r:id="rId14"/>
    <p:sldId id="2146845723" r:id="rId15"/>
    <p:sldId id="2146845724" r:id="rId16"/>
    <p:sldId id="2146845722" r:id="rId17"/>
    <p:sldId id="2146845730" r:id="rId18"/>
    <p:sldId id="2146845685" r:id="rId19"/>
    <p:sldId id="2146845728" r:id="rId20"/>
    <p:sldId id="2146845713" r:id="rId21"/>
    <p:sldId id="2146845733" r:id="rId22"/>
    <p:sldId id="2146845699" r:id="rId23"/>
    <p:sldId id="2378" r:id="rId24"/>
    <p:sldId id="776" r:id="rId25"/>
    <p:sldId id="775" r:id="rId26"/>
    <p:sldId id="2146845701" r:id="rId27"/>
    <p:sldId id="2146845767" r:id="rId28"/>
    <p:sldId id="2146845772" r:id="rId29"/>
    <p:sldId id="2146845764" r:id="rId30"/>
    <p:sldId id="2146845771" r:id="rId31"/>
    <p:sldId id="1881839864" r:id="rId32"/>
    <p:sldId id="2146845768"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6854F9-5D16-85CA-69AE-B70762CAF948}" name="Nguyen,My-Hien (HP Med Affairs) BII-VN-H" initials="NH(MABVH" userId="S::my-hien.nguyen@boehringer-ingelheim.com::cefd237c-979a-4fc9-be71-5dbd5061649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9F2E"/>
    <a:srgbClr val="D2D3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D5DD2-8CA3-422C-9E39-9BD5A87208B7}" v="25" dt="2023-02-24T10:02:44.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22" autoAdjust="0"/>
    <p:restoredTop sz="94660"/>
  </p:normalViewPr>
  <p:slideViewPr>
    <p:cSldViewPr snapToGrid="0">
      <p:cViewPr varScale="1">
        <p:scale>
          <a:sx n="38" d="100"/>
          <a:sy n="38" d="100"/>
        </p:scale>
        <p:origin x="77" y="2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43" Type="http://schemas.openxmlformats.org/officeDocument/2006/relationships/customXml" Target="../customXml/item2.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Thi (HP Med Affairs) BII-VN-H" userId="52febff2-09b1-4a8e-8f5c-19404e03274c" providerId="ADAL" clId="{B7352180-632D-47BA-A24C-3C52B49C393B}"/>
    <pc:docChg chg="modSld">
      <pc:chgData name="Tran,Thi (HP Med Affairs) BII-VN-H" userId="52febff2-09b1-4a8e-8f5c-19404e03274c" providerId="ADAL" clId="{B7352180-632D-47BA-A24C-3C52B49C393B}" dt="2023-02-21T08:04:35.997" v="3" actId="1076"/>
      <pc:docMkLst>
        <pc:docMk/>
      </pc:docMkLst>
      <pc:sldChg chg="addSp modSp mod">
        <pc:chgData name="Tran,Thi (HP Med Affairs) BII-VN-H" userId="52febff2-09b1-4a8e-8f5c-19404e03274c" providerId="ADAL" clId="{B7352180-632D-47BA-A24C-3C52B49C393B}" dt="2023-02-21T08:04:35.997" v="3" actId="1076"/>
        <pc:sldMkLst>
          <pc:docMk/>
          <pc:sldMk cId="1639357633" sldId="306"/>
        </pc:sldMkLst>
        <pc:spChg chg="add mod">
          <ac:chgData name="Tran,Thi (HP Med Affairs) BII-VN-H" userId="52febff2-09b1-4a8e-8f5c-19404e03274c" providerId="ADAL" clId="{B7352180-632D-47BA-A24C-3C52B49C393B}" dt="2023-02-21T08:04:35.997" v="3" actId="1076"/>
          <ac:spMkLst>
            <pc:docMk/>
            <pc:sldMk cId="1639357633" sldId="306"/>
            <ac:spMk id="6" creationId="{45DE7FAE-CFCE-4726-9AA6-2CDA823A2C16}"/>
          </ac:spMkLst>
        </pc:spChg>
      </pc:sldChg>
    </pc:docChg>
  </pc:docChgLst>
  <pc:docChgLst>
    <pc:chgData name="Tran,Thi (HP Med Affairs) BII-VN-H" userId="52febff2-09b1-4a8e-8f5c-19404e03274c" providerId="ADAL" clId="{76DD5DD2-8CA3-422C-9E39-9BD5A87208B7}"/>
    <pc:docChg chg="custSel modSld">
      <pc:chgData name="Tran,Thi (HP Med Affairs) BII-VN-H" userId="52febff2-09b1-4a8e-8f5c-19404e03274c" providerId="ADAL" clId="{76DD5DD2-8CA3-422C-9E39-9BD5A87208B7}" dt="2023-02-24T10:02:44.367" v="34"/>
      <pc:docMkLst>
        <pc:docMk/>
      </pc:docMkLst>
      <pc:sldChg chg="addSp modSp mod">
        <pc:chgData name="Tran,Thi (HP Med Affairs) BII-VN-H" userId="52febff2-09b1-4a8e-8f5c-19404e03274c" providerId="ADAL" clId="{76DD5DD2-8CA3-422C-9E39-9BD5A87208B7}" dt="2023-02-24T10:01:39.423" v="5" actId="1076"/>
        <pc:sldMkLst>
          <pc:docMk/>
          <pc:sldMk cId="0" sldId="259"/>
        </pc:sldMkLst>
        <pc:spChg chg="add mod">
          <ac:chgData name="Tran,Thi (HP Med Affairs) BII-VN-H" userId="52febff2-09b1-4a8e-8f5c-19404e03274c" providerId="ADAL" clId="{76DD5DD2-8CA3-422C-9E39-9BD5A87208B7}" dt="2023-02-24T10:01:39.423" v="5" actId="1076"/>
          <ac:spMkLst>
            <pc:docMk/>
            <pc:sldMk cId="0" sldId="259"/>
            <ac:spMk id="99" creationId="{65D7A543-136E-4C73-BF4D-1B08A6D15074}"/>
          </ac:spMkLst>
        </pc:spChg>
      </pc:sldChg>
      <pc:sldChg chg="delCm">
        <pc:chgData name="Tran,Thi (HP Med Affairs) BII-VN-H" userId="52febff2-09b1-4a8e-8f5c-19404e03274c" providerId="ADAL" clId="{76DD5DD2-8CA3-422C-9E39-9BD5A87208B7}" dt="2023-02-24T10:00:18.118" v="0"/>
        <pc:sldMkLst>
          <pc:docMk/>
          <pc:sldMk cId="1639357633" sldId="306"/>
        </pc:sldMkLst>
      </pc:sldChg>
      <pc:sldChg chg="addSp modSp mod">
        <pc:chgData name="Tran,Thi (HP Med Affairs) BII-VN-H" userId="52febff2-09b1-4a8e-8f5c-19404e03274c" providerId="ADAL" clId="{76DD5DD2-8CA3-422C-9E39-9BD5A87208B7}" dt="2023-02-24T10:01:44.954" v="7" actId="1076"/>
        <pc:sldMkLst>
          <pc:docMk/>
          <pc:sldMk cId="0" sldId="734"/>
        </pc:sldMkLst>
        <pc:spChg chg="add mod">
          <ac:chgData name="Tran,Thi (HP Med Affairs) BII-VN-H" userId="52febff2-09b1-4a8e-8f5c-19404e03274c" providerId="ADAL" clId="{76DD5DD2-8CA3-422C-9E39-9BD5A87208B7}" dt="2023-02-24T10:01:44.954" v="7" actId="1076"/>
          <ac:spMkLst>
            <pc:docMk/>
            <pc:sldMk cId="0" sldId="734"/>
            <ac:spMk id="49" creationId="{ECD42EB6-869B-4282-945F-3E2B4C23B852}"/>
          </ac:spMkLst>
        </pc:spChg>
      </pc:sldChg>
      <pc:sldChg chg="addSp modSp">
        <pc:chgData name="Tran,Thi (HP Med Affairs) BII-VN-H" userId="52febff2-09b1-4a8e-8f5c-19404e03274c" providerId="ADAL" clId="{76DD5DD2-8CA3-422C-9E39-9BD5A87208B7}" dt="2023-02-24T10:02:33.590" v="27"/>
        <pc:sldMkLst>
          <pc:docMk/>
          <pc:sldMk cId="0" sldId="775"/>
        </pc:sldMkLst>
        <pc:spChg chg="add mod">
          <ac:chgData name="Tran,Thi (HP Med Affairs) BII-VN-H" userId="52febff2-09b1-4a8e-8f5c-19404e03274c" providerId="ADAL" clId="{76DD5DD2-8CA3-422C-9E39-9BD5A87208B7}" dt="2023-02-24T10:02:33.590" v="27"/>
          <ac:spMkLst>
            <pc:docMk/>
            <pc:sldMk cId="0" sldId="775"/>
            <ac:spMk id="13" creationId="{EDA512B5-6B30-4874-A5E3-C7E931785FE2}"/>
          </ac:spMkLst>
        </pc:spChg>
      </pc:sldChg>
      <pc:sldChg chg="addSp modSp">
        <pc:chgData name="Tran,Thi (HP Med Affairs) BII-VN-H" userId="52febff2-09b1-4a8e-8f5c-19404e03274c" providerId="ADAL" clId="{76DD5DD2-8CA3-422C-9E39-9BD5A87208B7}" dt="2023-02-24T10:02:31.954" v="26"/>
        <pc:sldMkLst>
          <pc:docMk/>
          <pc:sldMk cId="0" sldId="776"/>
        </pc:sldMkLst>
        <pc:spChg chg="add mod">
          <ac:chgData name="Tran,Thi (HP Med Affairs) BII-VN-H" userId="52febff2-09b1-4a8e-8f5c-19404e03274c" providerId="ADAL" clId="{76DD5DD2-8CA3-422C-9E39-9BD5A87208B7}" dt="2023-02-24T10:02:31.954" v="26"/>
          <ac:spMkLst>
            <pc:docMk/>
            <pc:sldMk cId="0" sldId="776"/>
            <ac:spMk id="7" creationId="{55A32143-599D-4737-8034-C4D69C7201BA}"/>
          </ac:spMkLst>
        </pc:spChg>
      </pc:sldChg>
      <pc:sldChg chg="addSp modSp">
        <pc:chgData name="Tran,Thi (HP Med Affairs) BII-VN-H" userId="52febff2-09b1-4a8e-8f5c-19404e03274c" providerId="ADAL" clId="{76DD5DD2-8CA3-422C-9E39-9BD5A87208B7}" dt="2023-02-24T10:01:59.423" v="10"/>
        <pc:sldMkLst>
          <pc:docMk/>
          <pc:sldMk cId="0" sldId="2181"/>
        </pc:sldMkLst>
        <pc:spChg chg="add mod">
          <ac:chgData name="Tran,Thi (HP Med Affairs) BII-VN-H" userId="52febff2-09b1-4a8e-8f5c-19404e03274c" providerId="ADAL" clId="{76DD5DD2-8CA3-422C-9E39-9BD5A87208B7}" dt="2023-02-24T10:01:59.423" v="10"/>
          <ac:spMkLst>
            <pc:docMk/>
            <pc:sldMk cId="0" sldId="2181"/>
            <ac:spMk id="4" creationId="{4CCC931C-6A0E-46C5-AC90-8750CB5E070A}"/>
          </ac:spMkLst>
        </pc:spChg>
      </pc:sldChg>
      <pc:sldChg chg="addSp modSp">
        <pc:chgData name="Tran,Thi (HP Med Affairs) BII-VN-H" userId="52febff2-09b1-4a8e-8f5c-19404e03274c" providerId="ADAL" clId="{76DD5DD2-8CA3-422C-9E39-9BD5A87208B7}" dt="2023-02-24T10:02:30.421" v="25"/>
        <pc:sldMkLst>
          <pc:docMk/>
          <pc:sldMk cId="1167657754" sldId="2378"/>
        </pc:sldMkLst>
        <pc:spChg chg="add mod">
          <ac:chgData name="Tran,Thi (HP Med Affairs) BII-VN-H" userId="52febff2-09b1-4a8e-8f5c-19404e03274c" providerId="ADAL" clId="{76DD5DD2-8CA3-422C-9E39-9BD5A87208B7}" dt="2023-02-24T10:02:30.421" v="25"/>
          <ac:spMkLst>
            <pc:docMk/>
            <pc:sldMk cId="1167657754" sldId="2378"/>
            <ac:spMk id="78" creationId="{596C6954-D23F-4BAA-BB40-DC1B77B96A84}"/>
          </ac:spMkLst>
        </pc:spChg>
      </pc:sldChg>
      <pc:sldChg chg="addSp modSp">
        <pc:chgData name="Tran,Thi (HP Med Affairs) BII-VN-H" userId="52febff2-09b1-4a8e-8f5c-19404e03274c" providerId="ADAL" clId="{76DD5DD2-8CA3-422C-9E39-9BD5A87208B7}" dt="2023-02-24T10:02:42.362" v="33"/>
        <pc:sldMkLst>
          <pc:docMk/>
          <pc:sldMk cId="4064449293" sldId="1881839864"/>
        </pc:sldMkLst>
        <pc:spChg chg="add mod">
          <ac:chgData name="Tran,Thi (HP Med Affairs) BII-VN-H" userId="52febff2-09b1-4a8e-8f5c-19404e03274c" providerId="ADAL" clId="{76DD5DD2-8CA3-422C-9E39-9BD5A87208B7}" dt="2023-02-24T10:02:42.362" v="33"/>
          <ac:spMkLst>
            <pc:docMk/>
            <pc:sldMk cId="4064449293" sldId="1881839864"/>
            <ac:spMk id="46" creationId="{BEA541B7-F2F4-4284-82FD-5C9F4E6F7828}"/>
          </ac:spMkLst>
        </pc:spChg>
      </pc:sldChg>
      <pc:sldChg chg="addSp modSp">
        <pc:chgData name="Tran,Thi (HP Med Affairs) BII-VN-H" userId="52febff2-09b1-4a8e-8f5c-19404e03274c" providerId="ADAL" clId="{76DD5DD2-8CA3-422C-9E39-9BD5A87208B7}" dt="2023-02-24T10:02:23.285" v="20"/>
        <pc:sldMkLst>
          <pc:docMk/>
          <pc:sldMk cId="1888390545" sldId="2146845685"/>
        </pc:sldMkLst>
        <pc:spChg chg="add mod">
          <ac:chgData name="Tran,Thi (HP Med Affairs) BII-VN-H" userId="52febff2-09b1-4a8e-8f5c-19404e03274c" providerId="ADAL" clId="{76DD5DD2-8CA3-422C-9E39-9BD5A87208B7}" dt="2023-02-24T10:02:23.285" v="20"/>
          <ac:spMkLst>
            <pc:docMk/>
            <pc:sldMk cId="1888390545" sldId="2146845685"/>
            <ac:spMk id="17" creationId="{6F53E57F-9F2C-472F-BFD2-974A35730A83}"/>
          </ac:spMkLst>
        </pc:spChg>
      </pc:sldChg>
      <pc:sldChg chg="addSp modSp">
        <pc:chgData name="Tran,Thi (HP Med Affairs) BII-VN-H" userId="52febff2-09b1-4a8e-8f5c-19404e03274c" providerId="ADAL" clId="{76DD5DD2-8CA3-422C-9E39-9BD5A87208B7}" dt="2023-02-24T10:02:29.150" v="24"/>
        <pc:sldMkLst>
          <pc:docMk/>
          <pc:sldMk cId="2135709615" sldId="2146845699"/>
        </pc:sldMkLst>
        <pc:spChg chg="add mod">
          <ac:chgData name="Tran,Thi (HP Med Affairs) BII-VN-H" userId="52febff2-09b1-4a8e-8f5c-19404e03274c" providerId="ADAL" clId="{76DD5DD2-8CA3-422C-9E39-9BD5A87208B7}" dt="2023-02-24T10:02:29.150" v="24"/>
          <ac:spMkLst>
            <pc:docMk/>
            <pc:sldMk cId="2135709615" sldId="2146845699"/>
            <ac:spMk id="28" creationId="{24732E9C-A6A1-47A2-8FBA-0F698CFD83CA}"/>
          </ac:spMkLst>
        </pc:spChg>
      </pc:sldChg>
      <pc:sldChg chg="addSp modSp">
        <pc:chgData name="Tran,Thi (HP Med Affairs) BII-VN-H" userId="52febff2-09b1-4a8e-8f5c-19404e03274c" providerId="ADAL" clId="{76DD5DD2-8CA3-422C-9E39-9BD5A87208B7}" dt="2023-02-24T10:02:34.962" v="28"/>
        <pc:sldMkLst>
          <pc:docMk/>
          <pc:sldMk cId="2691738054" sldId="2146845701"/>
        </pc:sldMkLst>
        <pc:spChg chg="add mod">
          <ac:chgData name="Tran,Thi (HP Med Affairs) BII-VN-H" userId="52febff2-09b1-4a8e-8f5c-19404e03274c" providerId="ADAL" clId="{76DD5DD2-8CA3-422C-9E39-9BD5A87208B7}" dt="2023-02-24T10:02:34.962" v="28"/>
          <ac:spMkLst>
            <pc:docMk/>
            <pc:sldMk cId="2691738054" sldId="2146845701"/>
            <ac:spMk id="80" creationId="{80DE59E1-11AF-4BD8-906B-26F737F78EDB}"/>
          </ac:spMkLst>
        </pc:spChg>
      </pc:sldChg>
      <pc:sldChg chg="modSp mod">
        <pc:chgData name="Tran,Thi (HP Med Affairs) BII-VN-H" userId="52febff2-09b1-4a8e-8f5c-19404e03274c" providerId="ADAL" clId="{76DD5DD2-8CA3-422C-9E39-9BD5A87208B7}" dt="2023-02-24T10:01:32.126" v="3" actId="207"/>
        <pc:sldMkLst>
          <pc:docMk/>
          <pc:sldMk cId="1164137530" sldId="2146845710"/>
        </pc:sldMkLst>
        <pc:spChg chg="mod">
          <ac:chgData name="Tran,Thi (HP Med Affairs) BII-VN-H" userId="52febff2-09b1-4a8e-8f5c-19404e03274c" providerId="ADAL" clId="{76DD5DD2-8CA3-422C-9E39-9BD5A87208B7}" dt="2023-02-24T10:01:32.126" v="3" actId="207"/>
          <ac:spMkLst>
            <pc:docMk/>
            <pc:sldMk cId="1164137530" sldId="2146845710"/>
            <ac:spMk id="3" creationId="{F93FBD70-96FD-48D9-A0CF-F4D92B0DB909}"/>
          </ac:spMkLst>
        </pc:spChg>
      </pc:sldChg>
      <pc:sldChg chg="addSp modSp mod">
        <pc:chgData name="Tran,Thi (HP Med Affairs) BII-VN-H" userId="52febff2-09b1-4a8e-8f5c-19404e03274c" providerId="ADAL" clId="{76DD5DD2-8CA3-422C-9E39-9BD5A87208B7}" dt="2023-02-24T10:01:54.375" v="9" actId="1076"/>
        <pc:sldMkLst>
          <pc:docMk/>
          <pc:sldMk cId="3613100936" sldId="2146845711"/>
        </pc:sldMkLst>
        <pc:spChg chg="add mod">
          <ac:chgData name="Tran,Thi (HP Med Affairs) BII-VN-H" userId="52febff2-09b1-4a8e-8f5c-19404e03274c" providerId="ADAL" clId="{76DD5DD2-8CA3-422C-9E39-9BD5A87208B7}" dt="2023-02-24T10:01:54.375" v="9" actId="1076"/>
          <ac:spMkLst>
            <pc:docMk/>
            <pc:sldMk cId="3613100936" sldId="2146845711"/>
            <ac:spMk id="64" creationId="{906F3D4F-15DA-478E-96CF-74903EC4CE15}"/>
          </ac:spMkLst>
        </pc:spChg>
      </pc:sldChg>
      <pc:sldChg chg="addSp modSp delCm">
        <pc:chgData name="Tran,Thi (HP Med Affairs) BII-VN-H" userId="52febff2-09b1-4a8e-8f5c-19404e03274c" providerId="ADAL" clId="{76DD5DD2-8CA3-422C-9E39-9BD5A87208B7}" dt="2023-02-24T10:02:26.131" v="22"/>
        <pc:sldMkLst>
          <pc:docMk/>
          <pc:sldMk cId="19711545" sldId="2146845713"/>
        </pc:sldMkLst>
        <pc:spChg chg="add mod">
          <ac:chgData name="Tran,Thi (HP Med Affairs) BII-VN-H" userId="52febff2-09b1-4a8e-8f5c-19404e03274c" providerId="ADAL" clId="{76DD5DD2-8CA3-422C-9E39-9BD5A87208B7}" dt="2023-02-24T10:02:26.131" v="22"/>
          <ac:spMkLst>
            <pc:docMk/>
            <pc:sldMk cId="19711545" sldId="2146845713"/>
            <ac:spMk id="24" creationId="{B2908308-8BCF-465D-89EA-F8B112625507}"/>
          </ac:spMkLst>
        </pc:spChg>
      </pc:sldChg>
      <pc:sldChg chg="addSp modSp">
        <pc:chgData name="Tran,Thi (HP Med Affairs) BII-VN-H" userId="52febff2-09b1-4a8e-8f5c-19404e03274c" providerId="ADAL" clId="{76DD5DD2-8CA3-422C-9E39-9BD5A87208B7}" dt="2023-02-24T10:02:03.878" v="12"/>
        <pc:sldMkLst>
          <pc:docMk/>
          <pc:sldMk cId="2546702680" sldId="2146845714"/>
        </pc:sldMkLst>
        <pc:spChg chg="add mod">
          <ac:chgData name="Tran,Thi (HP Med Affairs) BII-VN-H" userId="52febff2-09b1-4a8e-8f5c-19404e03274c" providerId="ADAL" clId="{76DD5DD2-8CA3-422C-9E39-9BD5A87208B7}" dt="2023-02-24T10:02:03.878" v="12"/>
          <ac:spMkLst>
            <pc:docMk/>
            <pc:sldMk cId="2546702680" sldId="2146845714"/>
            <ac:spMk id="59" creationId="{FDFCC6E3-F79A-4677-915D-CB253FF98B32}"/>
          </ac:spMkLst>
        </pc:spChg>
      </pc:sldChg>
      <pc:sldChg chg="addSp modSp">
        <pc:chgData name="Tran,Thi (HP Med Affairs) BII-VN-H" userId="52febff2-09b1-4a8e-8f5c-19404e03274c" providerId="ADAL" clId="{76DD5DD2-8CA3-422C-9E39-9BD5A87208B7}" dt="2023-02-24T10:02:05.486" v="13"/>
        <pc:sldMkLst>
          <pc:docMk/>
          <pc:sldMk cId="1809463062" sldId="2146845720"/>
        </pc:sldMkLst>
        <pc:spChg chg="add mod">
          <ac:chgData name="Tran,Thi (HP Med Affairs) BII-VN-H" userId="52febff2-09b1-4a8e-8f5c-19404e03274c" providerId="ADAL" clId="{76DD5DD2-8CA3-422C-9E39-9BD5A87208B7}" dt="2023-02-24T10:02:05.486" v="13"/>
          <ac:spMkLst>
            <pc:docMk/>
            <pc:sldMk cId="1809463062" sldId="2146845720"/>
            <ac:spMk id="16" creationId="{F2EA9E3D-F594-45AC-A5AF-FF943C00F982}"/>
          </ac:spMkLst>
        </pc:spChg>
      </pc:sldChg>
      <pc:sldChg chg="addSp delSp modSp mod">
        <pc:chgData name="Tran,Thi (HP Med Affairs) BII-VN-H" userId="52febff2-09b1-4a8e-8f5c-19404e03274c" providerId="ADAL" clId="{76DD5DD2-8CA3-422C-9E39-9BD5A87208B7}" dt="2023-02-24T10:02:08.837" v="15" actId="478"/>
        <pc:sldMkLst>
          <pc:docMk/>
          <pc:sldMk cId="1734457666" sldId="2146845721"/>
        </pc:sldMkLst>
        <pc:spChg chg="add del mod">
          <ac:chgData name="Tran,Thi (HP Med Affairs) BII-VN-H" userId="52febff2-09b1-4a8e-8f5c-19404e03274c" providerId="ADAL" clId="{76DD5DD2-8CA3-422C-9E39-9BD5A87208B7}" dt="2023-02-24T10:02:08.837" v="15" actId="478"/>
          <ac:spMkLst>
            <pc:docMk/>
            <pc:sldMk cId="1734457666" sldId="2146845721"/>
            <ac:spMk id="19" creationId="{E37D8AE9-73E2-4C24-88BA-90FA0040B192}"/>
          </ac:spMkLst>
        </pc:spChg>
      </pc:sldChg>
      <pc:sldChg chg="addSp modSp">
        <pc:chgData name="Tran,Thi (HP Med Affairs) BII-VN-H" userId="52febff2-09b1-4a8e-8f5c-19404e03274c" providerId="ADAL" clId="{76DD5DD2-8CA3-422C-9E39-9BD5A87208B7}" dt="2023-02-24T10:02:20.125" v="18"/>
        <pc:sldMkLst>
          <pc:docMk/>
          <pc:sldMk cId="3350530239" sldId="2146845722"/>
        </pc:sldMkLst>
        <pc:spChg chg="add mod">
          <ac:chgData name="Tran,Thi (HP Med Affairs) BII-VN-H" userId="52febff2-09b1-4a8e-8f5c-19404e03274c" providerId="ADAL" clId="{76DD5DD2-8CA3-422C-9E39-9BD5A87208B7}" dt="2023-02-24T10:02:20.125" v="18"/>
          <ac:spMkLst>
            <pc:docMk/>
            <pc:sldMk cId="3350530239" sldId="2146845722"/>
            <ac:spMk id="76" creationId="{F1C837DE-F698-467C-AA8A-9A67CC310B89}"/>
          </ac:spMkLst>
        </pc:spChg>
      </pc:sldChg>
      <pc:sldChg chg="addSp modSp">
        <pc:chgData name="Tran,Thi (HP Med Affairs) BII-VN-H" userId="52febff2-09b1-4a8e-8f5c-19404e03274c" providerId="ADAL" clId="{76DD5DD2-8CA3-422C-9E39-9BD5A87208B7}" dt="2023-02-24T10:02:16.960" v="16"/>
        <pc:sldMkLst>
          <pc:docMk/>
          <pc:sldMk cId="1069398990" sldId="2146845723"/>
        </pc:sldMkLst>
        <pc:spChg chg="add mod">
          <ac:chgData name="Tran,Thi (HP Med Affairs) BII-VN-H" userId="52febff2-09b1-4a8e-8f5c-19404e03274c" providerId="ADAL" clId="{76DD5DD2-8CA3-422C-9E39-9BD5A87208B7}" dt="2023-02-24T10:02:16.960" v="16"/>
          <ac:spMkLst>
            <pc:docMk/>
            <pc:sldMk cId="1069398990" sldId="2146845723"/>
            <ac:spMk id="25" creationId="{EDB9F595-23F9-4154-8CD9-B429E18C100D}"/>
          </ac:spMkLst>
        </pc:spChg>
      </pc:sldChg>
      <pc:sldChg chg="addSp modSp">
        <pc:chgData name="Tran,Thi (HP Med Affairs) BII-VN-H" userId="52febff2-09b1-4a8e-8f5c-19404e03274c" providerId="ADAL" clId="{76DD5DD2-8CA3-422C-9E39-9BD5A87208B7}" dt="2023-02-24T10:02:18.236" v="17"/>
        <pc:sldMkLst>
          <pc:docMk/>
          <pc:sldMk cId="4027441283" sldId="2146845724"/>
        </pc:sldMkLst>
        <pc:spChg chg="add mod">
          <ac:chgData name="Tran,Thi (HP Med Affairs) BII-VN-H" userId="52febff2-09b1-4a8e-8f5c-19404e03274c" providerId="ADAL" clId="{76DD5DD2-8CA3-422C-9E39-9BD5A87208B7}" dt="2023-02-24T10:02:18.236" v="17"/>
          <ac:spMkLst>
            <pc:docMk/>
            <pc:sldMk cId="4027441283" sldId="2146845724"/>
            <ac:spMk id="24" creationId="{A8F82BFD-AC2D-4C37-8493-9BFBD2AFB68F}"/>
          </ac:spMkLst>
        </pc:spChg>
      </pc:sldChg>
      <pc:sldChg chg="addSp modSp delCm">
        <pc:chgData name="Tran,Thi (HP Med Affairs) BII-VN-H" userId="52febff2-09b1-4a8e-8f5c-19404e03274c" providerId="ADAL" clId="{76DD5DD2-8CA3-422C-9E39-9BD5A87208B7}" dt="2023-02-24T10:02:24.735" v="21"/>
        <pc:sldMkLst>
          <pc:docMk/>
          <pc:sldMk cId="1938785649" sldId="2146845728"/>
        </pc:sldMkLst>
        <pc:spChg chg="add mod">
          <ac:chgData name="Tran,Thi (HP Med Affairs) BII-VN-H" userId="52febff2-09b1-4a8e-8f5c-19404e03274c" providerId="ADAL" clId="{76DD5DD2-8CA3-422C-9E39-9BD5A87208B7}" dt="2023-02-24T10:02:24.735" v="21"/>
          <ac:spMkLst>
            <pc:docMk/>
            <pc:sldMk cId="1938785649" sldId="2146845728"/>
            <ac:spMk id="18" creationId="{42B151E2-1D89-4082-8907-1504B9119666}"/>
          </ac:spMkLst>
        </pc:spChg>
      </pc:sldChg>
      <pc:sldChg chg="addSp modSp">
        <pc:chgData name="Tran,Thi (HP Med Affairs) BII-VN-H" userId="52febff2-09b1-4a8e-8f5c-19404e03274c" providerId="ADAL" clId="{76DD5DD2-8CA3-422C-9E39-9BD5A87208B7}" dt="2023-02-24T10:02:21.582" v="19"/>
        <pc:sldMkLst>
          <pc:docMk/>
          <pc:sldMk cId="16438989" sldId="2146845730"/>
        </pc:sldMkLst>
        <pc:spChg chg="add mod">
          <ac:chgData name="Tran,Thi (HP Med Affairs) BII-VN-H" userId="52febff2-09b1-4a8e-8f5c-19404e03274c" providerId="ADAL" clId="{76DD5DD2-8CA3-422C-9E39-9BD5A87208B7}" dt="2023-02-24T10:02:21.582" v="19"/>
          <ac:spMkLst>
            <pc:docMk/>
            <pc:sldMk cId="16438989" sldId="2146845730"/>
            <ac:spMk id="35" creationId="{94412F94-5747-4667-BB42-7E5C5978B11A}"/>
          </ac:spMkLst>
        </pc:spChg>
      </pc:sldChg>
      <pc:sldChg chg="addSp modSp">
        <pc:chgData name="Tran,Thi (HP Med Affairs) BII-VN-H" userId="52febff2-09b1-4a8e-8f5c-19404e03274c" providerId="ADAL" clId="{76DD5DD2-8CA3-422C-9E39-9BD5A87208B7}" dt="2023-02-24T10:02:01.805" v="11"/>
        <pc:sldMkLst>
          <pc:docMk/>
          <pc:sldMk cId="3938822465" sldId="2146845731"/>
        </pc:sldMkLst>
        <pc:spChg chg="add mod">
          <ac:chgData name="Tran,Thi (HP Med Affairs) BII-VN-H" userId="52febff2-09b1-4a8e-8f5c-19404e03274c" providerId="ADAL" clId="{76DD5DD2-8CA3-422C-9E39-9BD5A87208B7}" dt="2023-02-24T10:02:01.805" v="11"/>
          <ac:spMkLst>
            <pc:docMk/>
            <pc:sldMk cId="3938822465" sldId="2146845731"/>
            <ac:spMk id="20" creationId="{0C145F1C-D219-4208-8B30-54B02C90B82E}"/>
          </ac:spMkLst>
        </pc:spChg>
      </pc:sldChg>
      <pc:sldChg chg="addSp modSp">
        <pc:chgData name="Tran,Thi (HP Med Affairs) BII-VN-H" userId="52febff2-09b1-4a8e-8f5c-19404e03274c" providerId="ADAL" clId="{76DD5DD2-8CA3-422C-9E39-9BD5A87208B7}" dt="2023-02-24T10:02:27.777" v="23"/>
        <pc:sldMkLst>
          <pc:docMk/>
          <pc:sldMk cId="1180629656" sldId="2146845733"/>
        </pc:sldMkLst>
        <pc:spChg chg="add mod">
          <ac:chgData name="Tran,Thi (HP Med Affairs) BII-VN-H" userId="52febff2-09b1-4a8e-8f5c-19404e03274c" providerId="ADAL" clId="{76DD5DD2-8CA3-422C-9E39-9BD5A87208B7}" dt="2023-02-24T10:02:27.777" v="23"/>
          <ac:spMkLst>
            <pc:docMk/>
            <pc:sldMk cId="1180629656" sldId="2146845733"/>
            <ac:spMk id="14" creationId="{06311051-ECD3-4545-BA6E-E50C136DE825}"/>
          </ac:spMkLst>
        </pc:spChg>
      </pc:sldChg>
      <pc:sldChg chg="addSp modSp">
        <pc:chgData name="Tran,Thi (HP Med Affairs) BII-VN-H" userId="52febff2-09b1-4a8e-8f5c-19404e03274c" providerId="ADAL" clId="{76DD5DD2-8CA3-422C-9E39-9BD5A87208B7}" dt="2023-02-24T10:02:39.418" v="31"/>
        <pc:sldMkLst>
          <pc:docMk/>
          <pc:sldMk cId="4090706349" sldId="2146845764"/>
        </pc:sldMkLst>
        <pc:spChg chg="add mod">
          <ac:chgData name="Tran,Thi (HP Med Affairs) BII-VN-H" userId="52febff2-09b1-4a8e-8f5c-19404e03274c" providerId="ADAL" clId="{76DD5DD2-8CA3-422C-9E39-9BD5A87208B7}" dt="2023-02-24T10:02:39.418" v="31"/>
          <ac:spMkLst>
            <pc:docMk/>
            <pc:sldMk cId="4090706349" sldId="2146845764"/>
            <ac:spMk id="28" creationId="{B8D6336D-A812-46F0-A2D9-20F260589C2B}"/>
          </ac:spMkLst>
        </pc:spChg>
      </pc:sldChg>
      <pc:sldChg chg="addSp modSp">
        <pc:chgData name="Tran,Thi (HP Med Affairs) BII-VN-H" userId="52febff2-09b1-4a8e-8f5c-19404e03274c" providerId="ADAL" clId="{76DD5DD2-8CA3-422C-9E39-9BD5A87208B7}" dt="2023-02-24T10:02:36.427" v="29"/>
        <pc:sldMkLst>
          <pc:docMk/>
          <pc:sldMk cId="1143009303" sldId="2146845767"/>
        </pc:sldMkLst>
        <pc:spChg chg="add mod">
          <ac:chgData name="Tran,Thi (HP Med Affairs) BII-VN-H" userId="52febff2-09b1-4a8e-8f5c-19404e03274c" providerId="ADAL" clId="{76DD5DD2-8CA3-422C-9E39-9BD5A87208B7}" dt="2023-02-24T10:02:36.427" v="29"/>
          <ac:spMkLst>
            <pc:docMk/>
            <pc:sldMk cId="1143009303" sldId="2146845767"/>
            <ac:spMk id="12" creationId="{43B4661D-C9C8-45A9-B2BA-6CCC9FE14709}"/>
          </ac:spMkLst>
        </pc:spChg>
      </pc:sldChg>
      <pc:sldChg chg="addSp modSp">
        <pc:chgData name="Tran,Thi (HP Med Affairs) BII-VN-H" userId="52febff2-09b1-4a8e-8f5c-19404e03274c" providerId="ADAL" clId="{76DD5DD2-8CA3-422C-9E39-9BD5A87208B7}" dt="2023-02-24T10:02:44.367" v="34"/>
        <pc:sldMkLst>
          <pc:docMk/>
          <pc:sldMk cId="298743528" sldId="2146845768"/>
        </pc:sldMkLst>
        <pc:spChg chg="add mod">
          <ac:chgData name="Tran,Thi (HP Med Affairs) BII-VN-H" userId="52febff2-09b1-4a8e-8f5c-19404e03274c" providerId="ADAL" clId="{76DD5DD2-8CA3-422C-9E39-9BD5A87208B7}" dt="2023-02-24T10:02:44.367" v="34"/>
          <ac:spMkLst>
            <pc:docMk/>
            <pc:sldMk cId="298743528" sldId="2146845768"/>
            <ac:spMk id="24" creationId="{E74B4D4A-782F-452C-9634-4170ECA7F0BF}"/>
          </ac:spMkLst>
        </pc:spChg>
      </pc:sldChg>
      <pc:sldChg chg="addSp modSp">
        <pc:chgData name="Tran,Thi (HP Med Affairs) BII-VN-H" userId="52febff2-09b1-4a8e-8f5c-19404e03274c" providerId="ADAL" clId="{76DD5DD2-8CA3-422C-9E39-9BD5A87208B7}" dt="2023-02-24T10:02:40.943" v="32"/>
        <pc:sldMkLst>
          <pc:docMk/>
          <pc:sldMk cId="2084326128" sldId="2146845771"/>
        </pc:sldMkLst>
        <pc:spChg chg="add mod">
          <ac:chgData name="Tran,Thi (HP Med Affairs) BII-VN-H" userId="52febff2-09b1-4a8e-8f5c-19404e03274c" providerId="ADAL" clId="{76DD5DD2-8CA3-422C-9E39-9BD5A87208B7}" dt="2023-02-24T10:02:40.943" v="32"/>
          <ac:spMkLst>
            <pc:docMk/>
            <pc:sldMk cId="2084326128" sldId="2146845771"/>
            <ac:spMk id="13" creationId="{51A268FE-31F0-4D73-BC41-599F6B4244C9}"/>
          </ac:spMkLst>
        </pc:spChg>
      </pc:sldChg>
      <pc:sldChg chg="addSp modSp">
        <pc:chgData name="Tran,Thi (HP Med Affairs) BII-VN-H" userId="52febff2-09b1-4a8e-8f5c-19404e03274c" providerId="ADAL" clId="{76DD5DD2-8CA3-422C-9E39-9BD5A87208B7}" dt="2023-02-24T10:02:37.984" v="30"/>
        <pc:sldMkLst>
          <pc:docMk/>
          <pc:sldMk cId="1266141761" sldId="2146845772"/>
        </pc:sldMkLst>
        <pc:spChg chg="add mod">
          <ac:chgData name="Tran,Thi (HP Med Affairs) BII-VN-H" userId="52febff2-09b1-4a8e-8f5c-19404e03274c" providerId="ADAL" clId="{76DD5DD2-8CA3-422C-9E39-9BD5A87208B7}" dt="2023-02-24T10:02:37.984" v="30"/>
          <ac:spMkLst>
            <pc:docMk/>
            <pc:sldMk cId="1266141761" sldId="2146845772"/>
            <ac:spMk id="26" creationId="{A5C9A9F8-FFBC-4F8E-BD95-CF4474B7A4A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9619561970537"/>
          <c:y val="8.300543987894804E-2"/>
          <c:w val="0.84396687895044986"/>
          <c:h val="0.72109664709517929"/>
        </c:manualLayout>
      </c:layout>
      <c:barChart>
        <c:barDir val="col"/>
        <c:grouping val="clustered"/>
        <c:varyColors val="0"/>
        <c:ser>
          <c:idx val="1"/>
          <c:order val="0"/>
          <c:tx>
            <c:strRef>
              <c:f>Sheet1!$C$1</c:f>
              <c:strCache>
                <c:ptCount val="1"/>
                <c:pt idx="0">
                  <c:v>0</c:v>
                </c:pt>
              </c:strCache>
            </c:strRef>
          </c:tx>
          <c:spPr>
            <a:solidFill>
              <a:schemeClr val="accent5"/>
            </a:solidFill>
          </c:spPr>
          <c:invertIfNegative val="0"/>
          <c:dLbls>
            <c:dLbl>
              <c:idx val="0"/>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E1-4BEA-9DFC-6CD41F5A4200}"/>
                </c:ext>
              </c:extLst>
            </c:dLbl>
            <c:dLbl>
              <c:idx val="1"/>
              <c:tx>
                <c:rich>
                  <a:bodyPr/>
                  <a:lstStyle/>
                  <a:p>
                    <a:r>
                      <a:rPr lang="en-US" sz="1600"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E1-4BEA-9DFC-6CD41F5A4200}"/>
                </c:ext>
              </c:extLst>
            </c:dLbl>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E1-4BEA-9DFC-6CD41F5A4200}"/>
                </c:ext>
              </c:extLst>
            </c:dLbl>
            <c:dLbl>
              <c:idx val="4"/>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CE1-4BEA-9DFC-6CD41F5A42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4">
                  <c:v>Category 4</c:v>
                </c:pt>
              </c:strCache>
            </c:strRef>
          </c:cat>
          <c:val>
            <c:numRef>
              <c:f>Sheet1!$C$2:$C$6</c:f>
              <c:numCache>
                <c:formatCode>General</c:formatCode>
                <c:ptCount val="5"/>
                <c:pt idx="0">
                  <c:v>0</c:v>
                </c:pt>
                <c:pt idx="1">
                  <c:v>0</c:v>
                </c:pt>
                <c:pt idx="2">
                  <c:v>0</c:v>
                </c:pt>
                <c:pt idx="4">
                  <c:v>0</c:v>
                </c:pt>
              </c:numCache>
            </c:numRef>
          </c:val>
          <c:extLst>
            <c:ext xmlns:c16="http://schemas.microsoft.com/office/drawing/2014/chart" uri="{C3380CC4-5D6E-409C-BE32-E72D297353CC}">
              <c16:uniqueId val="{00000004-1CE1-4BEA-9DFC-6CD41F5A4200}"/>
            </c:ext>
          </c:extLst>
        </c:ser>
        <c:dLbls>
          <c:showLegendKey val="0"/>
          <c:showVal val="0"/>
          <c:showCatName val="0"/>
          <c:showSerName val="0"/>
          <c:showPercent val="0"/>
          <c:showBubbleSize val="0"/>
        </c:dLbls>
        <c:gapWidth val="50"/>
        <c:axId val="1517519600"/>
        <c:axId val="1517528848"/>
      </c:barChart>
      <c:catAx>
        <c:axId val="1517519600"/>
        <c:scaling>
          <c:orientation val="minMax"/>
        </c:scaling>
        <c:delete val="0"/>
        <c:axPos val="b"/>
        <c:numFmt formatCode="General" sourceLinked="0"/>
        <c:majorTickMark val="out"/>
        <c:minorTickMark val="none"/>
        <c:tickLblPos val="none"/>
        <c:spPr>
          <a:ln w="19050">
            <a:solidFill>
              <a:schemeClr val="tx1"/>
            </a:solidFill>
          </a:ln>
        </c:spPr>
        <c:crossAx val="1517528848"/>
        <c:crosses val="autoZero"/>
        <c:auto val="1"/>
        <c:lblAlgn val="ctr"/>
        <c:lblOffset val="100"/>
        <c:noMultiLvlLbl val="0"/>
      </c:catAx>
      <c:valAx>
        <c:axId val="1517528848"/>
        <c:scaling>
          <c:orientation val="minMax"/>
          <c:max val="7"/>
          <c:min val="1"/>
        </c:scaling>
        <c:delete val="0"/>
        <c:axPos val="l"/>
        <c:numFmt formatCode="General" sourceLinked="1"/>
        <c:majorTickMark val="out"/>
        <c:minorTickMark val="none"/>
        <c:tickLblPos val="nextTo"/>
        <c:spPr>
          <a:ln w="19050">
            <a:solidFill>
              <a:schemeClr val="tx1"/>
            </a:solidFill>
          </a:ln>
        </c:spPr>
        <c:txPr>
          <a:bodyPr/>
          <a:lstStyle/>
          <a:p>
            <a:pPr>
              <a:defRPr sz="1000" b="1"/>
            </a:pPr>
            <a:endParaRPr lang="vi-VN"/>
          </a:p>
        </c:txPr>
        <c:crossAx val="1517519600"/>
        <c:crosses val="autoZero"/>
        <c:crossBetween val="between"/>
        <c:majorUnit val="1"/>
      </c:valAx>
    </c:plotArea>
    <c:plotVisOnly val="1"/>
    <c:dispBlanksAs val="gap"/>
    <c:showDLblsOverMax val="0"/>
  </c:chart>
  <c:spPr>
    <a:ln w="9525">
      <a:noFill/>
    </a:ln>
  </c:spPr>
  <c:txPr>
    <a:bodyPr/>
    <a:lstStyle/>
    <a:p>
      <a:pPr>
        <a:defRPr sz="1000"/>
      </a:pPr>
      <a:endParaRPr lang="vi-V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20000"/>
                <a:lumOff val="80000"/>
              </a:schemeClr>
            </a:solidFill>
            <a:ln>
              <a:noFill/>
            </a:ln>
          </c:spPr>
          <c:dPt>
            <c:idx val="0"/>
            <c:bubble3D val="0"/>
            <c:spPr>
              <a:solidFill>
                <a:schemeClr val="tx2">
                  <a:lumMod val="20000"/>
                  <a:lumOff val="80000"/>
                </a:schemeClr>
              </a:solidFill>
              <a:ln w="19050">
                <a:noFill/>
              </a:ln>
              <a:effectLst/>
            </c:spPr>
            <c:extLst>
              <c:ext xmlns:c16="http://schemas.microsoft.com/office/drawing/2014/chart" uri="{C3380CC4-5D6E-409C-BE32-E72D297353CC}">
                <c16:uniqueId val="{00000001-8114-4078-93C3-03D7702B8525}"/>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8114-4078-93C3-03D7702B8525}"/>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8114-4078-93C3-03D7702B852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16B-4AB1-94C7-25116AD1266A}"/>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816B-4AB1-94C7-25116AD1266A}"/>
              </c:ext>
            </c:extLst>
          </c:dPt>
          <c:cat>
            <c:strRef>
              <c:f>Sheet1!$A$2:$A$3</c:f>
              <c:strCache>
                <c:ptCount val="2"/>
                <c:pt idx="0">
                  <c:v>1st Qtr</c:v>
                </c:pt>
                <c:pt idx="1">
                  <c:v>2nd Qtr</c:v>
                </c:pt>
              </c:strCache>
            </c:str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816B-4AB1-94C7-25116AD126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noFill/>
              </a:ln>
              <a:effectLst/>
            </c:spPr>
            <c:extLst>
              <c:ext xmlns:c16="http://schemas.microsoft.com/office/drawing/2014/chart" uri="{C3380CC4-5D6E-409C-BE32-E72D297353CC}">
                <c16:uniqueId val="{00000001-49A2-4AA5-9883-ED1FDBCEF302}"/>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49A2-4AA5-9883-ED1FDBCEF302}"/>
              </c:ext>
            </c:extLst>
          </c:dPt>
          <c:cat>
            <c:strRef>
              <c:f>Sheet1!$A$2:$A$3</c:f>
              <c:strCache>
                <c:ptCount val="2"/>
                <c:pt idx="0">
                  <c:v>1st Qtr</c:v>
                </c:pt>
                <c:pt idx="1">
                  <c:v>2nd Qtr</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4-49A2-4AA5-9883-ED1FDBCEF30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FBF4-4397-998E-15D10115EFBB}"/>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FBF4-4397-998E-15D10115EFBB}"/>
              </c:ext>
            </c:extLst>
          </c:dPt>
          <c:cat>
            <c:strRef>
              <c:f>Sheet1!$A$2:$A$3</c:f>
              <c:strCache>
                <c:ptCount val="2"/>
                <c:pt idx="0">
                  <c:v>1st Qtr</c:v>
                </c:pt>
                <c:pt idx="1">
                  <c:v>2nd Qtr</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FBF4-4397-998E-15D10115EFB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0267-491D-B4A6-E71C09A545A1}"/>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0267-491D-B4A6-E71C09A545A1}"/>
              </c:ext>
            </c:extLst>
          </c:dPt>
          <c:cat>
            <c:strRef>
              <c:f>Sheet1!$A$2:$A$3</c:f>
              <c:strCache>
                <c:ptCount val="2"/>
                <c:pt idx="0">
                  <c:v>1st Qtr</c:v>
                </c:pt>
                <c:pt idx="1">
                  <c:v>2nd Qtr</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4-0267-491D-B4A6-E71C09A545A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45C9-4F0C-A9B4-9314460200AB}"/>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45C9-4F0C-A9B4-9314460200AB}"/>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45C9-4F0C-A9B4-9314460200A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671F-4094-8A9F-B74123248F35}"/>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671F-4094-8A9F-B74123248F35}"/>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671F-4094-8A9F-B74123248F3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noFill/>
              </a:ln>
              <a:effectLst/>
            </c:spPr>
            <c:extLst>
              <c:ext xmlns:c16="http://schemas.microsoft.com/office/drawing/2014/chart" uri="{C3380CC4-5D6E-409C-BE32-E72D297353CC}">
                <c16:uniqueId val="{00000001-7F80-4F3E-B39A-14AB726C4CE8}"/>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7F80-4F3E-B39A-14AB726C4CE8}"/>
              </c:ext>
            </c:extLst>
          </c:dPt>
          <c:cat>
            <c:strRef>
              <c:f>Sheet1!$A$2:$A$3</c:f>
              <c:strCache>
                <c:ptCount val="2"/>
                <c:pt idx="0">
                  <c:v>1st Qtr</c:v>
                </c:pt>
                <c:pt idx="1">
                  <c:v>2nd Qtr</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7F80-4F3E-B39A-14AB726C4CE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2256-41AD-8AD1-8797A84EE269}"/>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2256-41AD-8AD1-8797A84EE269}"/>
              </c:ext>
            </c:extLst>
          </c:dPt>
          <c:cat>
            <c:strRef>
              <c:f>Sheet1!$A$2:$A$3</c:f>
              <c:strCache>
                <c:ptCount val="2"/>
                <c:pt idx="0">
                  <c:v>1st Qtr</c:v>
                </c:pt>
                <c:pt idx="1">
                  <c:v>2nd Qtr</c:v>
                </c:pt>
              </c:strCache>
            </c:strRef>
          </c:cat>
          <c:val>
            <c:numRef>
              <c:f>Sheet1!$B$2:$B$3</c:f>
              <c:numCache>
                <c:formatCode>General</c:formatCode>
                <c:ptCount val="2"/>
                <c:pt idx="0">
                  <c:v>3</c:v>
                </c:pt>
                <c:pt idx="1">
                  <c:v>97</c:v>
                </c:pt>
              </c:numCache>
            </c:numRef>
          </c:val>
          <c:extLst>
            <c:ext xmlns:c16="http://schemas.microsoft.com/office/drawing/2014/chart" uri="{C3380CC4-5D6E-409C-BE32-E72D297353CC}">
              <c16:uniqueId val="{00000004-2256-41AD-8AD1-8797A84EE26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FE9C-4CE6-8252-351887836DFA}"/>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FE9C-4CE6-8252-351887836DFA}"/>
              </c:ext>
            </c:extLst>
          </c:dPt>
          <c:cat>
            <c:strRef>
              <c:f>Sheet1!$A$2:$A$3</c:f>
              <c:strCache>
                <c:ptCount val="2"/>
                <c:pt idx="0">
                  <c:v>1st Qtr</c:v>
                </c:pt>
                <c:pt idx="1">
                  <c:v>2nd Qtr</c:v>
                </c:pt>
              </c:strCache>
            </c:strRef>
          </c:cat>
          <c:val>
            <c:numRef>
              <c:f>Sheet1!$B$2:$B$3</c:f>
              <c:numCache>
                <c:formatCode>General</c:formatCode>
                <c:ptCount val="2"/>
                <c:pt idx="0">
                  <c:v>57</c:v>
                </c:pt>
                <c:pt idx="1">
                  <c:v>43</c:v>
                </c:pt>
              </c:numCache>
            </c:numRef>
          </c:val>
          <c:extLst>
            <c:ext xmlns:c16="http://schemas.microsoft.com/office/drawing/2014/chart" uri="{C3380CC4-5D6E-409C-BE32-E72D297353CC}">
              <c16:uniqueId val="{00000004-FE9C-4CE6-8252-351887836D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9619561970537"/>
          <c:y val="8.300543987894804E-2"/>
          <c:w val="0.84396687895044986"/>
          <c:h val="0.72109664709517929"/>
        </c:manualLayout>
      </c:layout>
      <c:barChart>
        <c:barDir val="col"/>
        <c:grouping val="clustered"/>
        <c:varyColors val="0"/>
        <c:ser>
          <c:idx val="1"/>
          <c:order val="0"/>
          <c:tx>
            <c:strRef>
              <c:f>Sheet1!$C$1</c:f>
              <c:strCache>
                <c:ptCount val="1"/>
                <c:pt idx="0">
                  <c:v>0</c:v>
                </c:pt>
              </c:strCache>
            </c:strRef>
          </c:tx>
          <c:spPr>
            <a:solidFill>
              <a:schemeClr val="accent5"/>
            </a:solidFill>
          </c:spPr>
          <c:invertIfNegative val="0"/>
          <c:dLbls>
            <c:dLbl>
              <c:idx val="0"/>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AC-45F0-B58E-FAF16870A64C}"/>
                </c:ext>
              </c:extLst>
            </c:dLbl>
            <c:dLbl>
              <c:idx val="1"/>
              <c:tx>
                <c:rich>
                  <a:bodyPr/>
                  <a:lstStyle/>
                  <a:p>
                    <a:r>
                      <a:rPr lang="en-US" sz="1600"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AAC-45F0-B58E-FAF16870A64C}"/>
                </c:ext>
              </c:extLst>
            </c:dLbl>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AAC-45F0-B58E-FAF16870A64C}"/>
                </c:ext>
              </c:extLst>
            </c:dLbl>
            <c:dLbl>
              <c:idx val="4"/>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AAC-45F0-B58E-FAF16870A64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4">
                  <c:v>Category 4</c:v>
                </c:pt>
              </c:strCache>
            </c:strRef>
          </c:cat>
          <c:val>
            <c:numRef>
              <c:f>Sheet1!$C$2:$C$6</c:f>
              <c:numCache>
                <c:formatCode>General</c:formatCode>
                <c:ptCount val="5"/>
                <c:pt idx="0">
                  <c:v>0</c:v>
                </c:pt>
                <c:pt idx="1">
                  <c:v>0</c:v>
                </c:pt>
                <c:pt idx="2">
                  <c:v>0</c:v>
                </c:pt>
                <c:pt idx="4">
                  <c:v>0</c:v>
                </c:pt>
              </c:numCache>
            </c:numRef>
          </c:val>
          <c:extLst>
            <c:ext xmlns:c16="http://schemas.microsoft.com/office/drawing/2014/chart" uri="{C3380CC4-5D6E-409C-BE32-E72D297353CC}">
              <c16:uniqueId val="{00000004-BAAC-45F0-B58E-FAF16870A64C}"/>
            </c:ext>
          </c:extLst>
        </c:ser>
        <c:dLbls>
          <c:showLegendKey val="0"/>
          <c:showVal val="0"/>
          <c:showCatName val="0"/>
          <c:showSerName val="0"/>
          <c:showPercent val="0"/>
          <c:showBubbleSize val="0"/>
        </c:dLbls>
        <c:gapWidth val="50"/>
        <c:axId val="1517525040"/>
        <c:axId val="1517525584"/>
      </c:barChart>
      <c:catAx>
        <c:axId val="1517525040"/>
        <c:scaling>
          <c:orientation val="minMax"/>
        </c:scaling>
        <c:delete val="0"/>
        <c:axPos val="b"/>
        <c:numFmt formatCode="General" sourceLinked="0"/>
        <c:majorTickMark val="out"/>
        <c:minorTickMark val="none"/>
        <c:tickLblPos val="none"/>
        <c:spPr>
          <a:ln w="19050">
            <a:solidFill>
              <a:schemeClr val="tx1"/>
            </a:solidFill>
          </a:ln>
        </c:spPr>
        <c:crossAx val="1517525584"/>
        <c:crosses val="autoZero"/>
        <c:auto val="1"/>
        <c:lblAlgn val="ctr"/>
        <c:lblOffset val="100"/>
        <c:noMultiLvlLbl val="0"/>
      </c:catAx>
      <c:valAx>
        <c:axId val="1517525584"/>
        <c:scaling>
          <c:orientation val="minMax"/>
          <c:max val="7"/>
          <c:min val="1"/>
        </c:scaling>
        <c:delete val="0"/>
        <c:axPos val="l"/>
        <c:numFmt formatCode="General" sourceLinked="1"/>
        <c:majorTickMark val="out"/>
        <c:minorTickMark val="none"/>
        <c:tickLblPos val="nextTo"/>
        <c:spPr>
          <a:ln w="19050">
            <a:solidFill>
              <a:schemeClr val="tx1"/>
            </a:solidFill>
          </a:ln>
        </c:spPr>
        <c:txPr>
          <a:bodyPr/>
          <a:lstStyle/>
          <a:p>
            <a:pPr>
              <a:defRPr sz="1000" b="1"/>
            </a:pPr>
            <a:endParaRPr lang="vi-VN"/>
          </a:p>
        </c:txPr>
        <c:crossAx val="1517525040"/>
        <c:crosses val="autoZero"/>
        <c:crossBetween val="between"/>
        <c:majorUnit val="1"/>
      </c:valAx>
    </c:plotArea>
    <c:plotVisOnly val="1"/>
    <c:dispBlanksAs val="gap"/>
    <c:showDLblsOverMax val="0"/>
  </c:chart>
  <c:spPr>
    <a:ln w="9525">
      <a:noFill/>
    </a:ln>
  </c:spPr>
  <c:txPr>
    <a:bodyPr/>
    <a:lstStyle/>
    <a:p>
      <a:pPr>
        <a:defRPr sz="1000"/>
      </a:pPr>
      <a:endParaRPr lang="vi-V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21B6-40AB-88CF-6ECA7AF055CB}"/>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21B6-40AB-88CF-6ECA7AF055CB}"/>
              </c:ext>
            </c:extLst>
          </c:dPt>
          <c:cat>
            <c:strRef>
              <c:f>Sheet1!$A$2:$A$3</c:f>
              <c:strCache>
                <c:ptCount val="2"/>
                <c:pt idx="0">
                  <c:v>1st Qtr</c:v>
                </c:pt>
                <c:pt idx="1">
                  <c:v>2nd Qtr</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4-21B6-40AB-88CF-6ECA7AF055C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334D-4D7C-AF35-7452F94CF271}"/>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334D-4D7C-AF35-7452F94CF271}"/>
              </c:ext>
            </c:extLst>
          </c:dPt>
          <c:cat>
            <c:strRef>
              <c:f>Sheet1!$A$2:$A$3</c:f>
              <c:strCache>
                <c:ptCount val="2"/>
                <c:pt idx="0">
                  <c:v>1st Qtr</c:v>
                </c:pt>
                <c:pt idx="1">
                  <c:v>2nd Qtr</c:v>
                </c:pt>
              </c:strCache>
            </c:strRef>
          </c:cat>
          <c:val>
            <c:numRef>
              <c:f>Sheet1!$B$2:$B$3</c:f>
              <c:numCache>
                <c:formatCode>General</c:formatCode>
                <c:ptCount val="2"/>
                <c:pt idx="0">
                  <c:v>33</c:v>
                </c:pt>
                <c:pt idx="1">
                  <c:v>67</c:v>
                </c:pt>
              </c:numCache>
            </c:numRef>
          </c:val>
          <c:extLst>
            <c:ext xmlns:c16="http://schemas.microsoft.com/office/drawing/2014/chart" uri="{C3380CC4-5D6E-409C-BE32-E72D297353CC}">
              <c16:uniqueId val="{00000004-334D-4D7C-AF35-7452F94CF2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9619561970537"/>
          <c:y val="8.300543987894804E-2"/>
          <c:w val="0.84396687895044986"/>
          <c:h val="0.72109664709517929"/>
        </c:manualLayout>
      </c:layout>
      <c:barChart>
        <c:barDir val="col"/>
        <c:grouping val="clustered"/>
        <c:varyColors val="0"/>
        <c:ser>
          <c:idx val="1"/>
          <c:order val="0"/>
          <c:tx>
            <c:strRef>
              <c:f>Sheet1!$C$1</c:f>
              <c:strCache>
                <c:ptCount val="1"/>
                <c:pt idx="0">
                  <c:v>0</c:v>
                </c:pt>
              </c:strCache>
            </c:strRef>
          </c:tx>
          <c:spPr>
            <a:solidFill>
              <a:schemeClr val="accent5"/>
            </a:solidFill>
          </c:spPr>
          <c:invertIfNegative val="0"/>
          <c:dLbls>
            <c:dLbl>
              <c:idx val="0"/>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3D5-4C36-AF28-1B6EED7A0B84}"/>
                </c:ext>
              </c:extLst>
            </c:dLbl>
            <c:dLbl>
              <c:idx val="1"/>
              <c:tx>
                <c:rich>
                  <a:bodyPr/>
                  <a:lstStyle/>
                  <a:p>
                    <a:r>
                      <a:rPr lang="en-US" sz="1600"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3D5-4C36-AF28-1B6EED7A0B84}"/>
                </c:ext>
              </c:extLst>
            </c:dLbl>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3D5-4C36-AF28-1B6EED7A0B84}"/>
                </c:ext>
              </c:extLst>
            </c:dLbl>
            <c:dLbl>
              <c:idx val="4"/>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3D5-4C36-AF28-1B6EED7A0B8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4">
                  <c:v>Category 4</c:v>
                </c:pt>
              </c:strCache>
            </c:strRef>
          </c:cat>
          <c:val>
            <c:numRef>
              <c:f>Sheet1!$C$2:$C$6</c:f>
              <c:numCache>
                <c:formatCode>General</c:formatCode>
                <c:ptCount val="5"/>
                <c:pt idx="0">
                  <c:v>0</c:v>
                </c:pt>
                <c:pt idx="1">
                  <c:v>0</c:v>
                </c:pt>
                <c:pt idx="2">
                  <c:v>0</c:v>
                </c:pt>
                <c:pt idx="4">
                  <c:v>0</c:v>
                </c:pt>
              </c:numCache>
            </c:numRef>
          </c:val>
          <c:extLst>
            <c:ext xmlns:c16="http://schemas.microsoft.com/office/drawing/2014/chart" uri="{C3380CC4-5D6E-409C-BE32-E72D297353CC}">
              <c16:uniqueId val="{00000004-23D5-4C36-AF28-1B6EED7A0B84}"/>
            </c:ext>
          </c:extLst>
        </c:ser>
        <c:dLbls>
          <c:showLegendKey val="0"/>
          <c:showVal val="0"/>
          <c:showCatName val="0"/>
          <c:showSerName val="0"/>
          <c:showPercent val="0"/>
          <c:showBubbleSize val="0"/>
        </c:dLbls>
        <c:gapWidth val="50"/>
        <c:axId val="1517529936"/>
        <c:axId val="1517522320"/>
      </c:barChart>
      <c:catAx>
        <c:axId val="1517529936"/>
        <c:scaling>
          <c:orientation val="minMax"/>
        </c:scaling>
        <c:delete val="0"/>
        <c:axPos val="b"/>
        <c:numFmt formatCode="General" sourceLinked="0"/>
        <c:majorTickMark val="out"/>
        <c:minorTickMark val="none"/>
        <c:tickLblPos val="none"/>
        <c:spPr>
          <a:ln w="19050">
            <a:solidFill>
              <a:schemeClr val="tx1"/>
            </a:solidFill>
          </a:ln>
        </c:spPr>
        <c:crossAx val="1517522320"/>
        <c:crosses val="autoZero"/>
        <c:auto val="1"/>
        <c:lblAlgn val="ctr"/>
        <c:lblOffset val="100"/>
        <c:noMultiLvlLbl val="0"/>
      </c:catAx>
      <c:valAx>
        <c:axId val="1517522320"/>
        <c:scaling>
          <c:orientation val="minMax"/>
          <c:max val="7"/>
          <c:min val="1"/>
        </c:scaling>
        <c:delete val="0"/>
        <c:axPos val="l"/>
        <c:numFmt formatCode="General" sourceLinked="1"/>
        <c:majorTickMark val="out"/>
        <c:minorTickMark val="none"/>
        <c:tickLblPos val="nextTo"/>
        <c:spPr>
          <a:ln w="19050">
            <a:solidFill>
              <a:schemeClr val="tx1"/>
            </a:solidFill>
          </a:ln>
        </c:spPr>
        <c:txPr>
          <a:bodyPr/>
          <a:lstStyle/>
          <a:p>
            <a:pPr>
              <a:defRPr sz="1000" b="1"/>
            </a:pPr>
            <a:endParaRPr lang="vi-VN"/>
          </a:p>
        </c:txPr>
        <c:crossAx val="1517529936"/>
        <c:crosses val="autoZero"/>
        <c:crossBetween val="between"/>
        <c:majorUnit val="1"/>
      </c:valAx>
    </c:plotArea>
    <c:plotVisOnly val="1"/>
    <c:dispBlanksAs val="gap"/>
    <c:showDLblsOverMax val="0"/>
  </c:chart>
  <c:spPr>
    <a:ln w="9525">
      <a:noFill/>
    </a:ln>
  </c:spPr>
  <c:txPr>
    <a:bodyPr/>
    <a:lstStyle/>
    <a:p>
      <a:pPr>
        <a:defRPr sz="1000"/>
      </a:pPr>
      <a:endParaRPr lang="vi-V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9619561970537"/>
          <c:y val="8.300543987894804E-2"/>
          <c:w val="0.84396687895044986"/>
          <c:h val="0.72109664709517929"/>
        </c:manualLayout>
      </c:layout>
      <c:barChart>
        <c:barDir val="col"/>
        <c:grouping val="clustered"/>
        <c:varyColors val="0"/>
        <c:ser>
          <c:idx val="1"/>
          <c:order val="0"/>
          <c:tx>
            <c:strRef>
              <c:f>Sheet1!$C$1</c:f>
              <c:strCache>
                <c:ptCount val="1"/>
                <c:pt idx="0">
                  <c:v>0</c:v>
                </c:pt>
              </c:strCache>
            </c:strRef>
          </c:tx>
          <c:spPr>
            <a:solidFill>
              <a:schemeClr val="accent5"/>
            </a:solidFill>
          </c:spPr>
          <c:invertIfNegative val="0"/>
          <c:dLbls>
            <c:dLbl>
              <c:idx val="0"/>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14-4210-8C59-E26150754ECA}"/>
                </c:ext>
              </c:extLst>
            </c:dLbl>
            <c:dLbl>
              <c:idx val="1"/>
              <c:tx>
                <c:rich>
                  <a:bodyPr/>
                  <a:lstStyle/>
                  <a:p>
                    <a:r>
                      <a:rPr lang="en-US" sz="1600"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14-4210-8C59-E26150754ECA}"/>
                </c:ext>
              </c:extLst>
            </c:dLbl>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314-4210-8C59-E26150754ECA}"/>
                </c:ext>
              </c:extLst>
            </c:dLbl>
            <c:dLbl>
              <c:idx val="4"/>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314-4210-8C59-E26150754EC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4">
                  <c:v>Category 4</c:v>
                </c:pt>
              </c:strCache>
            </c:strRef>
          </c:cat>
          <c:val>
            <c:numRef>
              <c:f>Sheet1!$C$2:$C$6</c:f>
              <c:numCache>
                <c:formatCode>General</c:formatCode>
                <c:ptCount val="5"/>
                <c:pt idx="0">
                  <c:v>0</c:v>
                </c:pt>
                <c:pt idx="1">
                  <c:v>0</c:v>
                </c:pt>
                <c:pt idx="2">
                  <c:v>0</c:v>
                </c:pt>
                <c:pt idx="4">
                  <c:v>0</c:v>
                </c:pt>
              </c:numCache>
            </c:numRef>
          </c:val>
          <c:extLst>
            <c:ext xmlns:c16="http://schemas.microsoft.com/office/drawing/2014/chart" uri="{C3380CC4-5D6E-409C-BE32-E72D297353CC}">
              <c16:uniqueId val="{00000004-9314-4210-8C59-E26150754ECA}"/>
            </c:ext>
          </c:extLst>
        </c:ser>
        <c:dLbls>
          <c:showLegendKey val="0"/>
          <c:showVal val="0"/>
          <c:showCatName val="0"/>
          <c:showSerName val="0"/>
          <c:showPercent val="0"/>
          <c:showBubbleSize val="0"/>
        </c:dLbls>
        <c:gapWidth val="50"/>
        <c:axId val="1517520144"/>
        <c:axId val="1517521232"/>
      </c:barChart>
      <c:catAx>
        <c:axId val="1517520144"/>
        <c:scaling>
          <c:orientation val="minMax"/>
        </c:scaling>
        <c:delete val="0"/>
        <c:axPos val="b"/>
        <c:numFmt formatCode="General" sourceLinked="0"/>
        <c:majorTickMark val="out"/>
        <c:minorTickMark val="none"/>
        <c:tickLblPos val="none"/>
        <c:spPr>
          <a:ln w="19050">
            <a:solidFill>
              <a:schemeClr val="tx1"/>
            </a:solidFill>
          </a:ln>
        </c:spPr>
        <c:crossAx val="1517521232"/>
        <c:crosses val="autoZero"/>
        <c:auto val="1"/>
        <c:lblAlgn val="ctr"/>
        <c:lblOffset val="100"/>
        <c:noMultiLvlLbl val="0"/>
      </c:catAx>
      <c:valAx>
        <c:axId val="1517521232"/>
        <c:scaling>
          <c:orientation val="minMax"/>
          <c:max val="7"/>
          <c:min val="1"/>
        </c:scaling>
        <c:delete val="0"/>
        <c:axPos val="l"/>
        <c:numFmt formatCode="General" sourceLinked="1"/>
        <c:majorTickMark val="out"/>
        <c:minorTickMark val="none"/>
        <c:tickLblPos val="nextTo"/>
        <c:spPr>
          <a:ln w="19050">
            <a:solidFill>
              <a:schemeClr val="tx1"/>
            </a:solidFill>
          </a:ln>
        </c:spPr>
        <c:txPr>
          <a:bodyPr/>
          <a:lstStyle/>
          <a:p>
            <a:pPr>
              <a:defRPr sz="1000" b="1"/>
            </a:pPr>
            <a:endParaRPr lang="vi-VN"/>
          </a:p>
        </c:txPr>
        <c:crossAx val="1517520144"/>
        <c:crosses val="autoZero"/>
        <c:crossBetween val="between"/>
        <c:majorUnit val="1"/>
      </c:valAx>
    </c:plotArea>
    <c:plotVisOnly val="1"/>
    <c:dispBlanksAs val="gap"/>
    <c:showDLblsOverMax val="0"/>
  </c:chart>
  <c:spPr>
    <a:ln w="9525">
      <a:noFill/>
    </a:ln>
  </c:spPr>
  <c:txPr>
    <a:bodyPr/>
    <a:lstStyle/>
    <a:p>
      <a:pPr>
        <a:defRPr sz="1000"/>
      </a:pPr>
      <a:endParaRPr lang="vi-V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55555555556504E-2"/>
          <c:y val="9.1603053435114504E-2"/>
          <c:w val="0.91249999999999998"/>
          <c:h val="0.82061068702289997"/>
        </c:manualLayout>
      </c:layout>
      <c:barChart>
        <c:barDir val="col"/>
        <c:grouping val="clustered"/>
        <c:varyColors val="0"/>
        <c:ser>
          <c:idx val="2"/>
          <c:order val="0"/>
          <c:spPr>
            <a:solidFill>
              <a:schemeClr val="accent1"/>
            </a:solidFill>
            <a:ln w="12700">
              <a:noFill/>
              <a:prstDash val="solid"/>
            </a:ln>
          </c:spPr>
          <c:invertIfNegative val="0"/>
          <c:dLbls>
            <c:dLbl>
              <c:idx val="0"/>
              <c:layout>
                <c:manualLayout>
                  <c:x val="2.7945145555436598E-3"/>
                  <c:y val="1.97359337571811E-2"/>
                </c:manualLayout>
              </c:layout>
              <c:tx>
                <c:rich>
                  <a:bodyPr/>
                  <a:lstStyle/>
                  <a:p>
                    <a:r>
                      <a:rPr lang="en-US" dirty="0"/>
                      <a:t>-0,8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41E-4861-8860-C423FF091081}"/>
                </c:ext>
              </c:extLst>
            </c:dLbl>
            <c:dLbl>
              <c:idx val="1"/>
              <c:layout>
                <c:manualLayout>
                  <c:x val="2.79449657833867E-3"/>
                  <c:y val="1.9068055631376798E-2"/>
                </c:manualLayout>
              </c:layout>
              <c:tx>
                <c:rich>
                  <a:bodyPr/>
                  <a:lstStyle/>
                  <a:p>
                    <a:r>
                      <a:rPr lang="en-US" dirty="0"/>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1E-4861-8860-C423FF091081}"/>
                </c:ext>
              </c:extLst>
            </c:dLbl>
            <c:dLbl>
              <c:idx val="2"/>
              <c:layout>
                <c:manualLayout>
                  <c:x val="2.7944786011337799E-3"/>
                  <c:y val="1.3724607118723999E-2"/>
                </c:manualLayout>
              </c:layout>
              <c:tx>
                <c:rich>
                  <a:bodyPr/>
                  <a:lstStyle/>
                  <a:p>
                    <a:r>
                      <a:rPr lang="en-US" dirty="0"/>
                      <a:t>-0,7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41E-4861-8860-C423FF091081}"/>
                </c:ext>
              </c:extLst>
            </c:dLbl>
            <c:dLbl>
              <c:idx val="3"/>
              <c:tx>
                <c:rich>
                  <a:bodyPr/>
                  <a:lstStyle/>
                  <a:p>
                    <a:r>
                      <a:rPr lang="en-US" dirty="0"/>
                      <a:t>-0,7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41E-4861-8860-C423FF091081}"/>
                </c:ext>
              </c:extLst>
            </c:dLbl>
            <c:spPr>
              <a:noFill/>
              <a:ln w="25399">
                <a:noFill/>
              </a:ln>
            </c:spPr>
            <c:txPr>
              <a:bodyPr/>
              <a:lstStyle/>
              <a:p>
                <a:pPr>
                  <a:defRPr sz="2000" b="1" i="0" u="none" strike="noStrike" baseline="0">
                    <a:solidFill>
                      <a:schemeClr val="accent1"/>
                    </a:solidFill>
                    <a:latin typeface="Arial"/>
                    <a:ea typeface="Arial"/>
                    <a:cs typeface="Arial"/>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Sheet1!$D$1:$D$4</c:f>
              <c:numCache>
                <c:formatCode>""#,##0.00"";""\-""#,##0.00""</c:formatCode>
                <c:ptCount val="4"/>
                <c:pt idx="0" formatCode="General">
                  <c:v>-0.79</c:v>
                </c:pt>
                <c:pt idx="1">
                  <c:v>-1.04</c:v>
                </c:pt>
                <c:pt idx="2">
                  <c:v>-0.65</c:v>
                </c:pt>
                <c:pt idx="3">
                  <c:v>-0.74</c:v>
                </c:pt>
              </c:numCache>
            </c:numRef>
          </c:val>
          <c:extLst>
            <c:ext xmlns:c16="http://schemas.microsoft.com/office/drawing/2014/chart" uri="{C3380CC4-5D6E-409C-BE32-E72D297353CC}">
              <c16:uniqueId val="{00000004-441E-4861-8860-C423FF091081}"/>
            </c:ext>
          </c:extLst>
        </c:ser>
        <c:dLbls>
          <c:showLegendKey val="0"/>
          <c:showVal val="0"/>
          <c:showCatName val="0"/>
          <c:showSerName val="0"/>
          <c:showPercent val="0"/>
          <c:showBubbleSize val="0"/>
        </c:dLbls>
        <c:gapWidth val="40"/>
        <c:axId val="400977280"/>
        <c:axId val="400977672"/>
      </c:barChart>
      <c:catAx>
        <c:axId val="400977280"/>
        <c:scaling>
          <c:orientation val="minMax"/>
        </c:scaling>
        <c:delete val="0"/>
        <c:axPos val="b"/>
        <c:numFmt formatCode="General" sourceLinked="1"/>
        <c:majorTickMark val="none"/>
        <c:minorTickMark val="none"/>
        <c:tickLblPos val="none"/>
        <c:spPr>
          <a:ln w="19050">
            <a:solidFill>
              <a:srgbClr val="D9D9D9"/>
            </a:solidFill>
            <a:prstDash val="solid"/>
          </a:ln>
        </c:spPr>
        <c:crossAx val="400977672"/>
        <c:crossesAt val="0"/>
        <c:auto val="1"/>
        <c:lblAlgn val="ctr"/>
        <c:lblOffset val="100"/>
        <c:tickLblSkip val="1"/>
        <c:tickMarkSkip val="1"/>
        <c:noMultiLvlLbl val="0"/>
      </c:catAx>
      <c:valAx>
        <c:axId val="400977672"/>
        <c:scaling>
          <c:orientation val="minMax"/>
          <c:max val="0"/>
          <c:min val="-1.5"/>
        </c:scaling>
        <c:delete val="0"/>
        <c:axPos val="l"/>
        <c:majorGridlines/>
        <c:numFmt formatCode="&quot;&quot;#,##0.0&quot;&quot;;&quot;&quot;\-&quot;&quot;#,##0.0&quot;&quot;" sourceLinked="0"/>
        <c:majorTickMark val="out"/>
        <c:minorTickMark val="none"/>
        <c:tickLblPos val="nextTo"/>
        <c:spPr>
          <a:ln w="19050">
            <a:solidFill>
              <a:schemeClr val="bg1"/>
            </a:solidFill>
            <a:prstDash val="solid"/>
          </a:ln>
        </c:spPr>
        <c:txPr>
          <a:bodyPr rot="0" vert="horz"/>
          <a:lstStyle/>
          <a:p>
            <a:pPr>
              <a:defRPr sz="1600" b="0" i="0" u="none" strike="noStrike" baseline="0">
                <a:solidFill>
                  <a:schemeClr val="tx1"/>
                </a:solidFill>
                <a:latin typeface="Calibri" panose="020F0502020204030204" pitchFamily="34" charset="0"/>
                <a:ea typeface="Arial"/>
                <a:cs typeface="Arial"/>
              </a:defRPr>
            </a:pPr>
            <a:endParaRPr lang="vi-VN"/>
          </a:p>
        </c:txPr>
        <c:crossAx val="400977280"/>
        <c:crosses val="autoZero"/>
        <c:crossBetween val="between"/>
        <c:majorUnit val="0.5"/>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vi-V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84709182622923"/>
          <c:y val="0.16797162933992263"/>
          <c:w val="0.77623605887497615"/>
          <c:h val="0.76301539050228595"/>
        </c:manualLayout>
      </c:layout>
      <c:barChart>
        <c:barDir val="col"/>
        <c:grouping val="clustered"/>
        <c:varyColors val="0"/>
        <c:ser>
          <c:idx val="0"/>
          <c:order val="0"/>
          <c:tx>
            <c:strRef>
              <c:f>Feuil1!$B$1</c:f>
              <c:strCache>
                <c:ptCount val="1"/>
                <c:pt idx="0">
                  <c:v>Série 1</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B2AE-43BD-98E3-B2C6A98F0169}"/>
              </c:ext>
            </c:extLst>
          </c:dPt>
          <c:dPt>
            <c:idx val="1"/>
            <c:invertIfNegative val="0"/>
            <c:bubble3D val="0"/>
            <c:spPr>
              <a:solidFill>
                <a:srgbClr val="322A86"/>
              </a:solidFill>
              <a:ln>
                <a:noFill/>
              </a:ln>
              <a:effectLst/>
            </c:spPr>
            <c:extLst>
              <c:ext xmlns:c16="http://schemas.microsoft.com/office/drawing/2014/chart" uri="{C3380CC4-5D6E-409C-BE32-E72D297353CC}">
                <c16:uniqueId val="{00000003-B2AE-43BD-98E3-B2C6A98F0169}"/>
              </c:ext>
            </c:extLst>
          </c:dPt>
          <c:dLbls>
            <c:dLbl>
              <c:idx val="0"/>
              <c:layout>
                <c:manualLayout>
                  <c:x val="-5.1186291039062581E-9"/>
                  <c:y val="1.8444301300655011E-3"/>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accent3"/>
                        </a:solidFill>
                        <a:latin typeface="+mn-lt"/>
                        <a:ea typeface="+mn-ea"/>
                        <a:cs typeface="+mn-cs"/>
                      </a:defRPr>
                    </a:pPr>
                    <a:r>
                      <a:rPr lang="en-US" sz="2800" dirty="0">
                        <a:solidFill>
                          <a:schemeClr val="accent3"/>
                        </a:solidFill>
                      </a:rPr>
                      <a:t>-0,4</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accent3"/>
                      </a:solidFill>
                      <a:latin typeface="+mn-lt"/>
                      <a:ea typeface="+mn-ea"/>
                      <a:cs typeface="+mn-cs"/>
                    </a:defRPr>
                  </a:pPr>
                  <a:endParaRPr lang="vi-VN"/>
                </a:p>
              </c:txPr>
              <c:dLblPos val="outEnd"/>
              <c:showLegendKey val="0"/>
              <c:showVal val="1"/>
              <c:showCatName val="0"/>
              <c:showSerName val="0"/>
              <c:showPercent val="0"/>
              <c:showBubbleSize val="0"/>
              <c:extLst>
                <c:ext xmlns:c15="http://schemas.microsoft.com/office/drawing/2012/chart" uri="{CE6537A1-D6FC-4f65-9D91-7224C49458BB}">
                  <c15:layout>
                    <c:manualLayout>
                      <c:w val="0.23619676416334159"/>
                      <c:h val="0.2544988968958487"/>
                    </c:manualLayout>
                  </c15:layout>
                  <c15:showDataLabelsRange val="0"/>
                </c:ext>
                <c:ext xmlns:c16="http://schemas.microsoft.com/office/drawing/2014/chart" uri="{C3380CC4-5D6E-409C-BE32-E72D297353CC}">
                  <c16:uniqueId val="{00000001-B2AE-43BD-98E3-B2C6A98F0169}"/>
                </c:ext>
              </c:extLst>
            </c:dLbl>
            <c:dLbl>
              <c:idx val="1"/>
              <c:layout>
                <c:manualLayout>
                  <c:x val="2.9406166500823656E-3"/>
                  <c:y val="-3.3409578343456058E-2"/>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accent1"/>
                        </a:solidFill>
                        <a:latin typeface="+mn-lt"/>
                        <a:ea typeface="+mn-ea"/>
                        <a:cs typeface="+mn-cs"/>
                      </a:defRPr>
                    </a:pPr>
                    <a:r>
                      <a:rPr lang="en-US" sz="2800" baseline="0" dirty="0">
                        <a:solidFill>
                          <a:schemeClr val="accent1"/>
                        </a:solidFill>
                      </a:rPr>
                      <a:t>-1,2</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accent1"/>
                      </a:solidFill>
                      <a:latin typeface="+mn-lt"/>
                      <a:ea typeface="+mn-ea"/>
                      <a:cs typeface="+mn-cs"/>
                    </a:defRPr>
                  </a:pPr>
                  <a:endParaRPr lang="vi-VN"/>
                </a:p>
              </c:txPr>
              <c:dLblPos val="outEnd"/>
              <c:showLegendKey val="0"/>
              <c:showVal val="1"/>
              <c:showCatName val="0"/>
              <c:showSerName val="0"/>
              <c:showPercent val="0"/>
              <c:showBubbleSize val="0"/>
              <c:extLst>
                <c:ext xmlns:c15="http://schemas.microsoft.com/office/drawing/2012/chart" uri="{CE6537A1-D6FC-4f65-9D91-7224C49458BB}">
                  <c15:layout>
                    <c:manualLayout>
                      <c:w val="0.24619873427363623"/>
                      <c:h val="0.18399076860265787"/>
                    </c:manualLayout>
                  </c15:layout>
                  <c15:showDataLabelsRange val="0"/>
                </c:ext>
                <c:ext xmlns:c16="http://schemas.microsoft.com/office/drawing/2014/chart" uri="{C3380CC4-5D6E-409C-BE32-E72D297353CC}">
                  <c16:uniqueId val="{00000003-B2AE-43BD-98E3-B2C6A98F0169}"/>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50000"/>
                        <a:lumOff val="50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Catégorie 1</c:v>
                </c:pt>
                <c:pt idx="1">
                  <c:v>Catégorie 2</c:v>
                </c:pt>
              </c:strCache>
            </c:strRef>
          </c:cat>
          <c:val>
            <c:numRef>
              <c:f>Feuil1!$B$2:$B$3</c:f>
              <c:numCache>
                <c:formatCode>0.0%</c:formatCode>
                <c:ptCount val="2"/>
                <c:pt idx="0">
                  <c:v>-4.0000000000000001E-3</c:v>
                </c:pt>
                <c:pt idx="1">
                  <c:v>-1.2E-2</c:v>
                </c:pt>
              </c:numCache>
            </c:numRef>
          </c:val>
          <c:extLst>
            <c:ext xmlns:c16="http://schemas.microsoft.com/office/drawing/2014/chart" uri="{C3380CC4-5D6E-409C-BE32-E72D297353CC}">
              <c16:uniqueId val="{00000004-B2AE-43BD-98E3-B2C6A98F0169}"/>
            </c:ext>
          </c:extLst>
        </c:ser>
        <c:dLbls>
          <c:showLegendKey val="0"/>
          <c:showVal val="0"/>
          <c:showCatName val="0"/>
          <c:showSerName val="0"/>
          <c:showPercent val="0"/>
          <c:showBubbleSize val="0"/>
        </c:dLbls>
        <c:gapWidth val="40"/>
        <c:overlap val="-3"/>
        <c:axId val="400210432"/>
        <c:axId val="404831792"/>
      </c:barChart>
      <c:catAx>
        <c:axId val="400210432"/>
        <c:scaling>
          <c:orientation val="minMax"/>
        </c:scaling>
        <c:delete val="0"/>
        <c:axPos val="b"/>
        <c:numFmt formatCode="General" sourceLinked="1"/>
        <c:majorTickMark val="none"/>
        <c:minorTickMark val="none"/>
        <c:tickLblPos val="none"/>
        <c:spPr>
          <a:noFill/>
          <a:ln w="9525" cap="flat" cmpd="sng" algn="ctr">
            <a:solidFill>
              <a:srgbClr val="D9D9D9"/>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404831792"/>
        <c:crosses val="autoZero"/>
        <c:auto val="1"/>
        <c:lblAlgn val="ctr"/>
        <c:lblOffset val="100"/>
        <c:noMultiLvlLbl val="0"/>
      </c:catAx>
      <c:valAx>
        <c:axId val="404831792"/>
        <c:scaling>
          <c:orientation val="minMax"/>
        </c:scaling>
        <c:delete val="1"/>
        <c:axPos val="l"/>
        <c:majorGridlines>
          <c:spPr>
            <a:ln w="9525" cap="flat" cmpd="sng" algn="ctr">
              <a:solidFill>
                <a:srgbClr val="BCBCBC"/>
              </a:solidFill>
              <a:round/>
            </a:ln>
            <a:effectLst/>
          </c:spPr>
        </c:majorGridlines>
        <c:title>
          <c:tx>
            <c:rich>
              <a:bodyPr rot="-5400000" spcFirstLastPara="1" vertOverflow="ellipsis" vert="horz" wrap="square" anchor="ctr" anchorCtr="1"/>
              <a:lstStyle/>
              <a:p>
                <a:pPr>
                  <a:defRPr sz="1600" b="1" i="0" u="none" strike="noStrike" kern="1200" baseline="0">
                    <a:solidFill>
                      <a:srgbClr val="4D4F53"/>
                    </a:solidFill>
                    <a:latin typeface="+mn-lt"/>
                    <a:ea typeface="+mn-ea"/>
                    <a:cs typeface="+mn-cs"/>
                  </a:defRPr>
                </a:pPr>
                <a:r>
                  <a:rPr lang="vi" sz="1400" b="1" dirty="0">
                    <a:solidFill>
                      <a:srgbClr val="000000"/>
                    </a:solidFill>
                  </a:rPr>
                  <a:t>Thay đổi </a:t>
                </a:r>
                <a:r>
                  <a:rPr lang="vi-VN" sz="1400" b="1" i="0" u="none" strike="noStrike" baseline="0" dirty="0">
                    <a:solidFill>
                      <a:srgbClr val="000000"/>
                    </a:solidFill>
                    <a:effectLst/>
                    <a:latin typeface="Calibri (Body)"/>
                  </a:rPr>
                  <a:t>HbA </a:t>
                </a:r>
                <a:r>
                  <a:rPr lang="vi-VN" sz="1400" b="1" i="0" u="none" strike="noStrike" baseline="-25000" dirty="0">
                    <a:solidFill>
                      <a:srgbClr val="000000"/>
                    </a:solidFill>
                    <a:effectLst/>
                    <a:latin typeface="Calibri (Body)"/>
                  </a:rPr>
                  <a:t>1c</a:t>
                </a:r>
                <a:r>
                  <a:rPr lang="en-US" sz="1400" b="1" i="0" u="none" strike="noStrike" baseline="-25000" dirty="0">
                    <a:solidFill>
                      <a:srgbClr val="000000"/>
                    </a:solidFill>
                    <a:effectLst/>
                  </a:rPr>
                  <a:t> </a:t>
                </a:r>
                <a:r>
                  <a:rPr lang="vi" sz="1400" b="1" dirty="0">
                    <a:solidFill>
                      <a:srgbClr val="000000"/>
                    </a:solidFill>
                  </a:rPr>
                  <a:t>trung bình </a:t>
                </a:r>
                <a:r>
                  <a:rPr lang="en-US" sz="1400" b="1" dirty="0">
                    <a:solidFill>
                      <a:srgbClr val="000000"/>
                    </a:solidFill>
                  </a:rPr>
                  <a:t>hiệu</a:t>
                </a:r>
                <a:r>
                  <a:rPr lang="vi" sz="1400" b="1" dirty="0">
                    <a:solidFill>
                      <a:srgbClr val="000000"/>
                    </a:solidFill>
                  </a:rPr>
                  <a:t> chỉnh </a:t>
                </a:r>
                <a:r>
                  <a:rPr lang="vi" sz="1400" b="1" baseline="0" dirty="0">
                    <a:solidFill>
                      <a:srgbClr val="000000"/>
                    </a:solidFill>
                  </a:rPr>
                  <a:t>so với mức </a:t>
                </a:r>
                <a:r>
                  <a:rPr lang="en-US" sz="1400" b="1" baseline="0" dirty="0">
                    <a:solidFill>
                      <a:srgbClr val="000000"/>
                    </a:solidFill>
                  </a:rPr>
                  <a:t>ban đầu</a:t>
                </a:r>
                <a:r>
                  <a:rPr lang="vi" sz="1400" b="1" baseline="0" dirty="0">
                    <a:solidFill>
                      <a:srgbClr val="000000"/>
                    </a:solidFill>
                  </a:rPr>
                  <a:t> </a:t>
                </a:r>
                <a:r>
                  <a:rPr lang="vi" sz="1400" b="1" dirty="0">
                    <a:solidFill>
                      <a:srgbClr val="000000"/>
                    </a:solidFill>
                  </a:rPr>
                  <a:t>(%)</a:t>
                </a:r>
              </a:p>
            </c:rich>
          </c:tx>
          <c:layout>
            <c:manualLayout>
              <c:xMode val="edge"/>
              <c:yMode val="edge"/>
              <c:x val="3.7660057561322229E-2"/>
              <c:y val="0.2059093584059269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4D4F53"/>
                  </a:solidFill>
                  <a:latin typeface="+mn-lt"/>
                  <a:ea typeface="+mn-ea"/>
                  <a:cs typeface="+mn-cs"/>
                </a:defRPr>
              </a:pPr>
              <a:endParaRPr lang="vi-VN"/>
            </a:p>
          </c:txPr>
        </c:title>
        <c:numFmt formatCode="0.0%" sourceLinked="0"/>
        <c:majorTickMark val="out"/>
        <c:minorTickMark val="none"/>
        <c:tickLblPos val="none"/>
        <c:crossAx val="400210432"/>
        <c:crosses val="autoZero"/>
        <c:crossBetween val="between"/>
        <c:majorUnit val="0.01"/>
      </c:valAx>
      <c:spPr>
        <a:noFill/>
        <a:ln w="25400">
          <a:noFill/>
        </a:ln>
        <a:effectLst/>
      </c:spPr>
    </c:plotArea>
    <c:plotVisOnly val="1"/>
    <c:dispBlanksAs val="gap"/>
    <c:showDLblsOverMax val="0"/>
  </c:chart>
  <c:spPr>
    <a:noFill/>
    <a:ln>
      <a:noFill/>
    </a:ln>
    <a:effectLst/>
  </c:spPr>
  <c:txPr>
    <a:bodyPr/>
    <a:lstStyle/>
    <a:p>
      <a:pPr>
        <a:defRPr/>
      </a:pPr>
      <a:endParaRPr lang="vi-V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644131617470292E-2"/>
          <c:y val="0.12457322315079436"/>
          <c:w val="0.90967700919945893"/>
          <c:h val="0.55377629364472425"/>
        </c:manualLayout>
      </c:layout>
      <c:barChart>
        <c:barDir val="col"/>
        <c:grouping val="clustered"/>
        <c:varyColors val="0"/>
        <c:ser>
          <c:idx val="0"/>
          <c:order val="0"/>
          <c:tx>
            <c:strRef>
              <c:f>Sheet1!$B$1</c:f>
              <c:strCache>
                <c:ptCount val="1"/>
              </c:strCache>
            </c:strRef>
          </c:tx>
          <c:spPr>
            <a:solidFill>
              <a:schemeClr val="tx2"/>
            </a:solidFill>
            <a:ln w="12700">
              <a:noFill/>
              <a:prstDash val="solid"/>
            </a:ln>
          </c:spPr>
          <c:invertIfNegative val="0"/>
          <c:dPt>
            <c:idx val="0"/>
            <c:invertIfNegative val="0"/>
            <c:bubble3D val="0"/>
            <c:spPr>
              <a:solidFill>
                <a:schemeClr val="tx2"/>
              </a:solidFill>
              <a:ln w="12700">
                <a:noFill/>
                <a:prstDash val="solid"/>
              </a:ln>
            </c:spPr>
            <c:extLst>
              <c:ext xmlns:c16="http://schemas.microsoft.com/office/drawing/2014/chart" uri="{C3380CC4-5D6E-409C-BE32-E72D297353CC}">
                <c16:uniqueId val="{00000001-443A-40D6-AC37-C5011129D421}"/>
              </c:ext>
            </c:extLst>
          </c:dPt>
          <c:dPt>
            <c:idx val="1"/>
            <c:invertIfNegative val="0"/>
            <c:bubble3D val="0"/>
            <c:extLst>
              <c:ext xmlns:c16="http://schemas.microsoft.com/office/drawing/2014/chart" uri="{C3380CC4-5D6E-409C-BE32-E72D297353CC}">
                <c16:uniqueId val="{00000002-443A-40D6-AC37-C5011129D421}"/>
              </c:ext>
            </c:extLst>
          </c:dPt>
          <c:dPt>
            <c:idx val="2"/>
            <c:invertIfNegative val="0"/>
            <c:bubble3D val="0"/>
            <c:extLst>
              <c:ext xmlns:c16="http://schemas.microsoft.com/office/drawing/2014/chart" uri="{C3380CC4-5D6E-409C-BE32-E72D297353CC}">
                <c16:uniqueId val="{00000003-443A-40D6-AC37-C5011129D421}"/>
              </c:ext>
            </c:extLst>
          </c:dPt>
          <c:dLbls>
            <c:dLbl>
              <c:idx val="0"/>
              <c:layout>
                <c:manualLayout>
                  <c:x val="-4.2345674744984014E-3"/>
                  <c:y val="3.8858021815410454E-2"/>
                </c:manualLayout>
              </c:layout>
              <c:tx>
                <c:rich>
                  <a:bodyPr/>
                  <a:lstStyle/>
                  <a:p>
                    <a:fld id="{98688E1D-C031-4506-A681-CFED143893D6}" type="VALUE">
                      <a:rPr lang="en-US">
                        <a:solidFill>
                          <a:schemeClr val="tx2"/>
                        </a:solidFill>
                      </a:rPr>
                      <a:pPr/>
                      <a:t>[VALUE]</a:t>
                    </a:fld>
                    <a:endParaRPr lang="vi-V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3A-40D6-AC37-C5011129D421}"/>
                </c:ext>
              </c:extLst>
            </c:dLbl>
            <c:numFmt formatCode="#,##0.0" sourceLinked="0"/>
            <c:spPr>
              <a:noFill/>
              <a:ln>
                <a:noFill/>
              </a:ln>
              <a:effectLst/>
            </c:spPr>
            <c:txPr>
              <a:bodyPr wrap="square" lIns="38100" tIns="19050" rIns="38100" bIns="19050" anchor="ctr">
                <a:spAutoFit/>
              </a:bodyPr>
              <a:lstStyle/>
              <a:p>
                <a:pPr>
                  <a:defRPr sz="2800" b="1">
                    <a:solidFill>
                      <a:schemeClr val="tx2"/>
                    </a:solidFill>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""#,##0.00"";""\-""#,##0.00""</c:formatCode>
                <c:ptCount val="1"/>
                <c:pt idx="0">
                  <c:v>-1.3</c:v>
                </c:pt>
              </c:numCache>
            </c:numRef>
          </c:val>
          <c:extLst>
            <c:ext xmlns:c16="http://schemas.microsoft.com/office/drawing/2014/chart" uri="{C3380CC4-5D6E-409C-BE32-E72D297353CC}">
              <c16:uniqueId val="{00000004-443A-40D6-AC37-C5011129D421}"/>
            </c:ext>
          </c:extLst>
        </c:ser>
        <c:ser>
          <c:idx val="1"/>
          <c:order val="1"/>
          <c:tx>
            <c:strRef>
              <c:f>Sheet1!$C$1</c:f>
              <c:strCache>
                <c:ptCount val="1"/>
              </c:strCache>
            </c:strRef>
          </c:tx>
          <c:spPr>
            <a:solidFill>
              <a:schemeClr val="tx2"/>
            </a:solidFill>
            <a:ln w="12700">
              <a:noFill/>
              <a:prstDash val="solid"/>
            </a:ln>
          </c:spPr>
          <c:invertIfNegative val="0"/>
          <c:dLbls>
            <c:numFmt formatCode="#,##0.0" sourceLinked="0"/>
            <c:spPr>
              <a:noFill/>
              <a:ln>
                <a:noFill/>
              </a:ln>
              <a:effectLst/>
            </c:spPr>
            <c:txPr>
              <a:bodyPr wrap="square" lIns="38100" tIns="19050" rIns="38100" bIns="19050" anchor="ctr">
                <a:spAutoFit/>
              </a:bodyPr>
              <a:lstStyle/>
              <a:p>
                <a:pPr>
                  <a:defRPr sz="2800" b="1">
                    <a:solidFill>
                      <a:schemeClr val="tx2"/>
                    </a:solidFill>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""#,##0.00"";""\-""#,##0.00""</c:formatCode>
                <c:ptCount val="1"/>
                <c:pt idx="0">
                  <c:v>-1.7</c:v>
                </c:pt>
              </c:numCache>
            </c:numRef>
          </c:val>
          <c:extLst>
            <c:ext xmlns:c16="http://schemas.microsoft.com/office/drawing/2014/chart" uri="{C3380CC4-5D6E-409C-BE32-E72D297353CC}">
              <c16:uniqueId val="{00000005-443A-40D6-AC37-C5011129D421}"/>
            </c:ext>
          </c:extLst>
        </c:ser>
        <c:ser>
          <c:idx val="2"/>
          <c:order val="2"/>
          <c:tx>
            <c:strRef>
              <c:f>Sheet1!$D$1</c:f>
              <c:strCache>
                <c:ptCount val="1"/>
              </c:strCache>
            </c:strRef>
          </c:tx>
          <c:spPr>
            <a:solidFill>
              <a:schemeClr val="tx2"/>
            </a:solidFill>
          </c:spPr>
          <c:invertIfNegative val="0"/>
          <c:dLbls>
            <c:numFmt formatCode="#,##0.0" sourceLinked="0"/>
            <c:spPr>
              <a:noFill/>
              <a:ln>
                <a:noFill/>
              </a:ln>
              <a:effectLst/>
            </c:spPr>
            <c:txPr>
              <a:bodyPr wrap="square" lIns="38100" tIns="19050" rIns="38100" bIns="19050" anchor="ctr">
                <a:spAutoFit/>
              </a:bodyPr>
              <a:lstStyle/>
              <a:p>
                <a:pPr>
                  <a:defRPr sz="2800" b="1">
                    <a:solidFill>
                      <a:schemeClr val="tx2"/>
                    </a:solidFill>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""#,##0.00"";""\-""#,##0.00""</c:formatCode>
                <c:ptCount val="1"/>
                <c:pt idx="0">
                  <c:v>-3.7</c:v>
                </c:pt>
              </c:numCache>
            </c:numRef>
          </c:val>
          <c:extLst>
            <c:ext xmlns:c16="http://schemas.microsoft.com/office/drawing/2014/chart" uri="{C3380CC4-5D6E-409C-BE32-E72D297353CC}">
              <c16:uniqueId val="{00000006-443A-40D6-AC37-C5011129D421}"/>
            </c:ext>
          </c:extLst>
        </c:ser>
        <c:dLbls>
          <c:dLblPos val="outEnd"/>
          <c:showLegendKey val="0"/>
          <c:showVal val="1"/>
          <c:showCatName val="0"/>
          <c:showSerName val="0"/>
          <c:showPercent val="0"/>
          <c:showBubbleSize val="0"/>
        </c:dLbls>
        <c:gapWidth val="120"/>
        <c:overlap val="-19"/>
        <c:axId val="520827832"/>
        <c:axId val="527841400"/>
      </c:barChart>
      <c:catAx>
        <c:axId val="520827832"/>
        <c:scaling>
          <c:orientation val="minMax"/>
        </c:scaling>
        <c:delete val="0"/>
        <c:axPos val="b"/>
        <c:numFmt formatCode="General" sourceLinked="1"/>
        <c:majorTickMark val="none"/>
        <c:minorTickMark val="none"/>
        <c:tickLblPos val="none"/>
        <c:spPr>
          <a:ln w="19050">
            <a:noFill/>
            <a:prstDash val="solid"/>
          </a:ln>
        </c:spPr>
        <c:crossAx val="527841400"/>
        <c:crossesAt val="0"/>
        <c:auto val="1"/>
        <c:lblAlgn val="ctr"/>
        <c:lblOffset val="100"/>
        <c:tickLblSkip val="1"/>
        <c:tickMarkSkip val="1"/>
        <c:noMultiLvlLbl val="0"/>
      </c:catAx>
      <c:valAx>
        <c:axId val="527841400"/>
        <c:scaling>
          <c:orientation val="minMax"/>
          <c:max val="0"/>
          <c:min val="-4"/>
        </c:scaling>
        <c:delete val="0"/>
        <c:axPos val="l"/>
        <c:majorGridlines>
          <c:spPr>
            <a:ln>
              <a:solidFill>
                <a:srgbClr val="D9D9D9"/>
              </a:solidFill>
            </a:ln>
          </c:spPr>
        </c:majorGridlines>
        <c:numFmt formatCode="&quot;&quot;#,##0.0&quot;&quot;;&quot;&quot;\-&quot;&quot;#,##0.0&quot;&quot;" sourceLinked="0"/>
        <c:majorTickMark val="out"/>
        <c:minorTickMark val="none"/>
        <c:tickLblPos val="nextTo"/>
        <c:spPr>
          <a:ln w="19050" cap="sq">
            <a:noFill/>
            <a:prstDash val="solid"/>
          </a:ln>
        </c:spPr>
        <c:txPr>
          <a:bodyPr rot="0" vert="horz"/>
          <a:lstStyle/>
          <a:p>
            <a:pPr>
              <a:defRPr sz="1600">
                <a:solidFill>
                  <a:srgbClr val="000000"/>
                </a:solidFill>
              </a:defRPr>
            </a:pPr>
            <a:endParaRPr lang="vi-VN"/>
          </a:p>
        </c:txPr>
        <c:crossAx val="520827832"/>
        <c:crosses val="autoZero"/>
        <c:crossBetween val="between"/>
        <c:majorUnit val="1"/>
      </c:valAx>
      <c:spPr>
        <a:ln>
          <a:noFill/>
        </a:ln>
      </c:spPr>
    </c:plotArea>
    <c:plotVisOnly val="1"/>
    <c:dispBlanksAs val="gap"/>
    <c:showDLblsOverMax val="0"/>
  </c:chart>
  <c:spPr>
    <a:noFill/>
    <a:ln>
      <a:noFill/>
    </a:ln>
  </c:spPr>
  <c:txPr>
    <a:bodyPr/>
    <a:lstStyle/>
    <a:p>
      <a:pPr>
        <a:defRPr lang="en-US"/>
      </a:pPr>
      <a:endParaRPr lang="vi-VN"/>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55819845435986"/>
          <c:y val="0.2174622041247129"/>
          <c:w val="0.72221954894527074"/>
          <c:h val="0.74881853781986318"/>
        </c:manualLayout>
      </c:layout>
      <c:barChart>
        <c:barDir val="col"/>
        <c:grouping val="clustered"/>
        <c:varyColors val="0"/>
        <c:ser>
          <c:idx val="0"/>
          <c:order val="0"/>
          <c:tx>
            <c:strRef>
              <c:f>Sheet1!$B$1</c:f>
              <c:strCache>
                <c:ptCount val="1"/>
                <c:pt idx="0">
                  <c:v>Series 1</c:v>
                </c:pt>
              </c:strCache>
            </c:strRef>
          </c:tx>
          <c:spPr>
            <a:solidFill>
              <a:srgbClr val="8E908F"/>
            </a:solidFill>
          </c:spPr>
          <c:invertIfNegative val="0"/>
          <c:dPt>
            <c:idx val="0"/>
            <c:invertIfNegative val="0"/>
            <c:bubble3D val="0"/>
            <c:spPr>
              <a:solidFill>
                <a:srgbClr val="322A86"/>
              </a:solidFill>
            </c:spPr>
            <c:extLst>
              <c:ext xmlns:c16="http://schemas.microsoft.com/office/drawing/2014/chart" uri="{C3380CC4-5D6E-409C-BE32-E72D297353CC}">
                <c16:uniqueId val="{00000008-DD4C-45C9-B702-63C56CEC041D}"/>
              </c:ext>
            </c:extLst>
          </c:dPt>
          <c:dPt>
            <c:idx val="1"/>
            <c:invertIfNegative val="0"/>
            <c:bubble3D val="0"/>
            <c:extLst>
              <c:ext xmlns:c16="http://schemas.microsoft.com/office/drawing/2014/chart" uri="{C3380CC4-5D6E-409C-BE32-E72D297353CC}">
                <c16:uniqueId val="{00000001-DD4C-45C9-B702-63C56CEC041D}"/>
              </c:ext>
            </c:extLst>
          </c:dPt>
          <c:dPt>
            <c:idx val="2"/>
            <c:invertIfNegative val="0"/>
            <c:bubble3D val="0"/>
            <c:extLst>
              <c:ext xmlns:c16="http://schemas.microsoft.com/office/drawing/2014/chart" uri="{C3380CC4-5D6E-409C-BE32-E72D297353CC}">
                <c16:uniqueId val="{00000003-DD4C-45C9-B702-63C56CEC041D}"/>
              </c:ext>
            </c:extLst>
          </c:dPt>
          <c:dPt>
            <c:idx val="3"/>
            <c:invertIfNegative val="0"/>
            <c:bubble3D val="0"/>
            <c:extLst>
              <c:ext xmlns:c16="http://schemas.microsoft.com/office/drawing/2014/chart" uri="{C3380CC4-5D6E-409C-BE32-E72D297353CC}">
                <c16:uniqueId val="{00000005-DD4C-45C9-B702-63C56CEC041D}"/>
              </c:ext>
            </c:extLst>
          </c:dPt>
          <c:dPt>
            <c:idx val="4"/>
            <c:invertIfNegative val="0"/>
            <c:bubble3D val="0"/>
            <c:extLst>
              <c:ext xmlns:c16="http://schemas.microsoft.com/office/drawing/2014/chart" uri="{C3380CC4-5D6E-409C-BE32-E72D297353CC}">
                <c16:uniqueId val="{00000007-DD4C-45C9-B702-63C56CEC041D}"/>
              </c:ext>
            </c:extLst>
          </c:dPt>
          <c:dLbls>
            <c:dLbl>
              <c:idx val="0"/>
              <c:layout>
                <c:manualLayout>
                  <c:x val="1.0282018773185143E-3"/>
                  <c:y val="-0.15503242626057237"/>
                </c:manualLayout>
              </c:layout>
              <c:tx>
                <c:rich>
                  <a:bodyPr/>
                  <a:lstStyle/>
                  <a:p>
                    <a:pPr>
                      <a:defRPr sz="1800">
                        <a:solidFill>
                          <a:srgbClr val="000000"/>
                        </a:solidFill>
                      </a:defRPr>
                    </a:pPr>
                    <a:r>
                      <a:rPr lang="en-US" sz="1800" dirty="0"/>
                      <a:t>-0,74 </a:t>
                    </a:r>
                    <a:r>
                      <a:rPr lang="en-US" sz="1800" baseline="30000" dirty="0"/>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D4C-45C9-B702-63C56CEC041D}"/>
                </c:ext>
              </c:extLst>
            </c:dLbl>
            <c:dLbl>
              <c:idx val="1"/>
              <c:layout>
                <c:manualLayout>
                  <c:x val="0"/>
                  <c:y val="-0.16785677871369931"/>
                </c:manualLayout>
              </c:layout>
              <c:tx>
                <c:rich>
                  <a:bodyPr/>
                  <a:lstStyle/>
                  <a:p>
                    <a:pPr>
                      <a:defRPr sz="1800">
                        <a:solidFill>
                          <a:srgbClr val="000000"/>
                        </a:solidFill>
                      </a:defRPr>
                    </a:pPr>
                    <a:r>
                      <a:rPr lang="en-US" sz="1800" dirty="0"/>
                      <a:t>-0,74 </a:t>
                    </a:r>
                    <a:r>
                      <a:rPr lang="en-US" sz="1800" b="0" i="0" u="none" strike="noStrike" kern="1200" baseline="30000" dirty="0">
                        <a:solidFill>
                          <a:srgbClr val="4D4F53"/>
                        </a:solidFill>
                      </a:rPr>
                      <a:t>†</a:t>
                    </a:r>
                    <a:endParaRPr lang="en-US" sz="18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4C-45C9-B702-63C56CEC041D}"/>
                </c:ext>
              </c:extLst>
            </c:dLbl>
            <c:dLbl>
              <c:idx val="2"/>
              <c:layout>
                <c:manualLayout>
                  <c:x val="0"/>
                  <c:y val="-0.23553299492385787"/>
                </c:manualLayout>
              </c:layout>
              <c:tx>
                <c:rich>
                  <a:bodyPr/>
                  <a:lstStyle/>
                  <a:p>
                    <a:pPr>
                      <a:defRPr sz="1800">
                        <a:solidFill>
                          <a:srgbClr val="000000"/>
                        </a:solidFill>
                      </a:defRPr>
                    </a:pPr>
                    <a:r>
                      <a:rPr lang="en-US" sz="1800" dirty="0"/>
                      <a:t>-0,61 </a:t>
                    </a:r>
                    <a:r>
                      <a:rPr lang="en-US" sz="1800" b="0" i="0" u="none" strike="noStrike" kern="1200" baseline="30000" dirty="0">
                        <a:solidFill>
                          <a:srgbClr val="4D4F53"/>
                        </a:solidFill>
                      </a:rPr>
                      <a:t>†</a:t>
                    </a:r>
                    <a:endParaRPr lang="en-US" sz="18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4C-45C9-B702-63C56CEC041D}"/>
                </c:ext>
              </c:extLst>
            </c:dLbl>
            <c:dLbl>
              <c:idx val="3"/>
              <c:layout>
                <c:manualLayout>
                  <c:x val="3.0846056319554674E-3"/>
                  <c:y val="-0.14683461608803608"/>
                </c:manualLayout>
              </c:layout>
              <c:tx>
                <c:rich>
                  <a:bodyPr/>
                  <a:lstStyle/>
                  <a:p>
                    <a:pPr>
                      <a:defRPr sz="1800">
                        <a:solidFill>
                          <a:srgbClr val="000000"/>
                        </a:solidFill>
                      </a:defRPr>
                    </a:pPr>
                    <a:r>
                      <a:rPr lang="en-US" sz="1800" dirty="0"/>
                      <a:t>-0,75 </a:t>
                    </a:r>
                    <a:r>
                      <a:rPr lang="en-US" sz="1800" b="0" i="0" u="none" strike="noStrike" kern="1200" baseline="30000" dirty="0">
                        <a:solidFill>
                          <a:srgbClr val="4D4F53"/>
                        </a:solidFill>
                      </a:rPr>
                      <a:t>†</a:t>
                    </a:r>
                    <a:endParaRPr lang="en-US" sz="18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4C-45C9-B702-63C56CEC041D}"/>
                </c:ext>
              </c:extLst>
            </c:dLbl>
            <c:dLbl>
              <c:idx val="4"/>
              <c:layout>
                <c:manualLayout>
                  <c:x val="1.5431933845327784E-3"/>
                  <c:y val="-0.19556545163693981"/>
                </c:manualLayout>
              </c:layout>
              <c:tx>
                <c:rich>
                  <a:bodyPr/>
                  <a:lstStyle/>
                  <a:p>
                    <a:pPr>
                      <a:defRPr sz="1800">
                        <a:solidFill>
                          <a:srgbClr val="000000"/>
                        </a:solidFill>
                      </a:defRPr>
                    </a:pPr>
                    <a:r>
                      <a:rPr lang="en-US" sz="1800" dirty="0"/>
                      <a:t>-0,67 </a:t>
                    </a:r>
                    <a:r>
                      <a:rPr lang="en-US" sz="1800" b="0" i="0" u="none" strike="noStrike" kern="1200" baseline="30000" dirty="0">
                        <a:solidFill>
                          <a:srgbClr val="4D4F53"/>
                        </a:solidFill>
                      </a:rPr>
                      <a:t>†</a:t>
                    </a:r>
                    <a:endParaRPr lang="en-US" sz="18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D4C-45C9-B702-63C56CEC041D}"/>
                </c:ext>
              </c:extLst>
            </c:dLbl>
            <c:spPr>
              <a:noFill/>
              <a:ln>
                <a:noFill/>
              </a:ln>
              <a:effectLst/>
            </c:spPr>
            <c:txPr>
              <a:bodyPr/>
              <a:lstStyle/>
              <a:p>
                <a:pPr>
                  <a:defRPr sz="1600">
                    <a:solidFill>
                      <a:srgbClr val="000000"/>
                    </a:solidFill>
                  </a:defRPr>
                </a:pPr>
                <a:endParaRPr lang="vi-V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Sheet1!$B$8:$F$8</c:f>
                <c:numCache>
                  <c:formatCode>General</c:formatCode>
                  <c:ptCount val="5"/>
                  <c:pt idx="0">
                    <c:v>0.22</c:v>
                  </c:pt>
                  <c:pt idx="1">
                    <c:v>0.25</c:v>
                  </c:pt>
                  <c:pt idx="2">
                    <c:v>0.3</c:v>
                  </c:pt>
                  <c:pt idx="3">
                    <c:v>0.15</c:v>
                  </c:pt>
                  <c:pt idx="4">
                    <c:v>0.2</c:v>
                  </c:pt>
                </c:numCache>
              </c:numRef>
            </c:plus>
            <c:minus>
              <c:numRef>
                <c:f>Sheet1!$B$9:$F$9</c:f>
                <c:numCache>
                  <c:formatCode>General</c:formatCode>
                  <c:ptCount val="5"/>
                  <c:pt idx="0">
                    <c:v>0.23</c:v>
                  </c:pt>
                  <c:pt idx="1">
                    <c:v>0.25</c:v>
                  </c:pt>
                  <c:pt idx="2">
                    <c:v>0.3</c:v>
                  </c:pt>
                  <c:pt idx="3">
                    <c:v>0.15</c:v>
                  </c:pt>
                  <c:pt idx="4">
                    <c:v>0.2</c:v>
                  </c:pt>
                </c:numCache>
              </c:numRef>
            </c:minus>
          </c:errBars>
          <c:cat>
            <c:strRef>
              <c:f>Sheet1!$A$2:$A$6</c:f>
              <c:strCache>
                <c:ptCount val="5"/>
                <c:pt idx="0">
                  <c:v>Linagliptin</c:v>
                </c:pt>
                <c:pt idx="1">
                  <c:v>Alogliptin</c:v>
                </c:pt>
                <c:pt idx="2">
                  <c:v>Saxagliptin</c:v>
                </c:pt>
                <c:pt idx="3">
                  <c:v>Sitagliptin</c:v>
                </c:pt>
                <c:pt idx="4">
                  <c:v>Vildagliptin</c:v>
                </c:pt>
              </c:strCache>
            </c:strRef>
          </c:cat>
          <c:val>
            <c:numRef>
              <c:f>Sheet1!$B$2:$B$6</c:f>
              <c:numCache>
                <c:formatCode>General</c:formatCode>
                <c:ptCount val="5"/>
                <c:pt idx="0">
                  <c:v>-0.74</c:v>
                </c:pt>
                <c:pt idx="1">
                  <c:v>-0.74</c:v>
                </c:pt>
                <c:pt idx="2">
                  <c:v>-0.61</c:v>
                </c:pt>
                <c:pt idx="3">
                  <c:v>-0.75</c:v>
                </c:pt>
                <c:pt idx="4">
                  <c:v>-0.67</c:v>
                </c:pt>
              </c:numCache>
            </c:numRef>
          </c:val>
          <c:extLst>
            <c:ext xmlns:c16="http://schemas.microsoft.com/office/drawing/2014/chart" uri="{C3380CC4-5D6E-409C-BE32-E72D297353CC}">
              <c16:uniqueId val="{00000009-DD4C-45C9-B702-63C56CEC041D}"/>
            </c:ext>
          </c:extLst>
        </c:ser>
        <c:dLbls>
          <c:showLegendKey val="0"/>
          <c:showVal val="0"/>
          <c:showCatName val="0"/>
          <c:showSerName val="0"/>
          <c:showPercent val="0"/>
          <c:showBubbleSize val="0"/>
        </c:dLbls>
        <c:gapWidth val="100"/>
        <c:axId val="432792312"/>
        <c:axId val="432792704"/>
      </c:barChart>
      <c:catAx>
        <c:axId val="432792312"/>
        <c:scaling>
          <c:orientation val="minMax"/>
        </c:scaling>
        <c:delete val="0"/>
        <c:axPos val="b"/>
        <c:numFmt formatCode="General" sourceLinked="0"/>
        <c:majorTickMark val="none"/>
        <c:minorTickMark val="none"/>
        <c:tickLblPos val="none"/>
        <c:spPr>
          <a:ln w="9525">
            <a:noFill/>
          </a:ln>
        </c:spPr>
        <c:crossAx val="432792704"/>
        <c:crosses val="autoZero"/>
        <c:auto val="1"/>
        <c:lblAlgn val="ctr"/>
        <c:lblOffset val="100"/>
        <c:noMultiLvlLbl val="0"/>
      </c:catAx>
      <c:valAx>
        <c:axId val="432792704"/>
        <c:scaling>
          <c:orientation val="minMax"/>
        </c:scaling>
        <c:delete val="0"/>
        <c:axPos val="l"/>
        <c:minorGridlines/>
        <c:title>
          <c:tx>
            <c:rich>
              <a:bodyPr rot="-5400000" vert="horz"/>
              <a:lstStyle/>
              <a:p>
                <a:pPr>
                  <a:defRPr sz="1600" b="1">
                    <a:solidFill>
                      <a:srgbClr val="000000"/>
                    </a:solidFill>
                  </a:defRPr>
                </a:pPr>
                <a:r>
                  <a:rPr lang="vi" sz="1600" b="1" i="0" u="none" strike="noStrike" baseline="0" dirty="0">
                    <a:solidFill>
                      <a:srgbClr val="000000"/>
                    </a:solidFill>
                  </a:rPr>
                  <a:t>Thay đổi </a:t>
                </a:r>
                <a:r>
                  <a:rPr lang="en-GB" sz="1600" b="1" i="0" u="none" strike="noStrike" baseline="0" dirty="0">
                    <a:solidFill>
                      <a:srgbClr val="000000"/>
                    </a:solidFill>
                  </a:rPr>
                  <a:t> </a:t>
                </a:r>
                <a:r>
                  <a:rPr lang="vi" sz="1600" b="1" i="0" u="none" strike="noStrike" baseline="0" dirty="0">
                    <a:solidFill>
                      <a:srgbClr val="000000"/>
                    </a:solidFill>
                  </a:rPr>
                  <a:t>HbA </a:t>
                </a:r>
                <a:r>
                  <a:rPr lang="vi" sz="1600" b="1" i="0" u="none" strike="noStrike" baseline="-25000" dirty="0">
                    <a:solidFill>
                      <a:srgbClr val="000000"/>
                    </a:solidFill>
                  </a:rPr>
                  <a:t>1c </a:t>
                </a:r>
                <a:r>
                  <a:rPr lang="vi" sz="1600" b="1" i="0" u="none" strike="noStrike" baseline="0" dirty="0">
                    <a:solidFill>
                      <a:srgbClr val="000000"/>
                    </a:solidFill>
                  </a:rPr>
                  <a:t>trung bình có trọng số so với ban đầu (95% CrI)</a:t>
                </a:r>
                <a:endParaRPr lang="en-GB" sz="1600" b="1" dirty="0">
                  <a:solidFill>
                    <a:srgbClr val="000000"/>
                  </a:solidFill>
                </a:endParaRPr>
              </a:p>
            </c:rich>
          </c:tx>
          <c:layout>
            <c:manualLayout>
              <c:xMode val="edge"/>
              <c:yMode val="edge"/>
              <c:x val="6.9047237375381126E-2"/>
              <c:y val="0.14842950732475965"/>
            </c:manualLayout>
          </c:layout>
          <c:overlay val="0"/>
        </c:title>
        <c:numFmt formatCode="General" sourceLinked="1"/>
        <c:majorTickMark val="out"/>
        <c:minorTickMark val="none"/>
        <c:tickLblPos val="nextTo"/>
        <c:spPr>
          <a:ln w="19050">
            <a:solidFill>
              <a:srgbClr val="FFFFFF"/>
            </a:solidFill>
          </a:ln>
        </c:spPr>
        <c:txPr>
          <a:bodyPr/>
          <a:lstStyle/>
          <a:p>
            <a:pPr>
              <a:defRPr sz="1600">
                <a:solidFill>
                  <a:srgbClr val="000000"/>
                </a:solidFill>
              </a:defRPr>
            </a:pPr>
            <a:endParaRPr lang="vi-VN"/>
          </a:p>
        </c:txPr>
        <c:crossAx val="432792312"/>
        <c:crosses val="autoZero"/>
        <c:crossBetween val="between"/>
        <c:minorUnit val="0.2"/>
      </c:valAx>
      <c:spPr>
        <a:noFill/>
        <a:ln w="25400">
          <a:noFill/>
        </a:ln>
      </c:spPr>
    </c:plotArea>
    <c:plotVisOnly val="1"/>
    <c:dispBlanksAs val="gap"/>
    <c:showDLblsOverMax val="0"/>
  </c:chart>
  <c:txPr>
    <a:bodyPr/>
    <a:lstStyle/>
    <a:p>
      <a:pPr>
        <a:defRPr sz="1800"/>
      </a:pPr>
      <a:endParaRPr lang="vi-VN"/>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506268813014935E-2"/>
          <c:y val="4.0173960035993342E-2"/>
          <c:w val="0.89983192191403882"/>
          <c:h val="0.9018562541001045"/>
        </c:manualLayout>
      </c:layout>
      <c:barChart>
        <c:barDir val="col"/>
        <c:grouping val="stacked"/>
        <c:varyColors val="0"/>
        <c:ser>
          <c:idx val="0"/>
          <c:order val="0"/>
          <c:tx>
            <c:strRef>
              <c:f>Feuil1!$B$1</c:f>
              <c:strCache>
                <c:ptCount val="1"/>
                <c:pt idx="0">
                  <c:v>Série 1</c:v>
                </c:pt>
              </c:strCache>
            </c:strRef>
          </c:tx>
          <c:spPr>
            <a:solidFill>
              <a:schemeClr val="tx1">
                <a:lumMod val="75000"/>
                <a:lumOff val="25000"/>
              </a:schemeClr>
            </a:solidFill>
            <a:ln>
              <a:noFill/>
            </a:ln>
            <a:effectLst/>
          </c:spPr>
          <c:invertIfNegative val="0"/>
          <c:dPt>
            <c:idx val="0"/>
            <c:invertIfNegative val="0"/>
            <c:bubble3D val="0"/>
            <c:spPr>
              <a:solidFill>
                <a:srgbClr val="D2D3D2"/>
              </a:solidFill>
              <a:ln>
                <a:noFill/>
              </a:ln>
              <a:effectLst/>
            </c:spPr>
            <c:extLst>
              <c:ext xmlns:c16="http://schemas.microsoft.com/office/drawing/2014/chart" uri="{C3380CC4-5D6E-409C-BE32-E72D297353CC}">
                <c16:uniqueId val="{00000001-E22A-46CA-B7D1-3E4C40725840}"/>
              </c:ext>
            </c:extLst>
          </c:dPt>
          <c:dPt>
            <c:idx val="1"/>
            <c:invertIfNegative val="0"/>
            <c:bubble3D val="0"/>
            <c:spPr>
              <a:solidFill>
                <a:srgbClr val="7166CF"/>
              </a:solidFill>
              <a:ln>
                <a:noFill/>
              </a:ln>
              <a:effectLst/>
            </c:spPr>
            <c:extLst>
              <c:ext xmlns:c16="http://schemas.microsoft.com/office/drawing/2014/chart" uri="{C3380CC4-5D6E-409C-BE32-E72D297353CC}">
                <c16:uniqueId val="{00000003-E22A-46CA-B7D1-3E4C40725840}"/>
              </c:ext>
            </c:extLst>
          </c:dPt>
          <c:cat>
            <c:strRef>
              <c:f>Feuil1!$A$2:$A$3</c:f>
              <c:strCache>
                <c:ptCount val="2"/>
                <c:pt idx="0">
                  <c:v>Catégorie 1</c:v>
                </c:pt>
                <c:pt idx="1">
                  <c:v>Catégorie 2</c:v>
                </c:pt>
              </c:strCache>
            </c:strRef>
          </c:cat>
          <c:val>
            <c:numRef>
              <c:f>Feuil1!$B$2:$B$3</c:f>
              <c:numCache>
                <c:formatCode>General</c:formatCode>
                <c:ptCount val="2"/>
                <c:pt idx="0">
                  <c:v>23</c:v>
                </c:pt>
                <c:pt idx="1">
                  <c:v>54</c:v>
                </c:pt>
              </c:numCache>
            </c:numRef>
          </c:val>
          <c:extLst>
            <c:ext xmlns:c16="http://schemas.microsoft.com/office/drawing/2014/chart" uri="{C3380CC4-5D6E-409C-BE32-E72D297353CC}">
              <c16:uniqueId val="{00000004-E22A-46CA-B7D1-3E4C40725840}"/>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6-E22A-46CA-B7D1-3E4C40725840}"/>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8-E22A-46CA-B7D1-3E4C40725840}"/>
              </c:ext>
            </c:extLst>
          </c:dPt>
          <c:cat>
            <c:strRef>
              <c:f>Feuil1!$A$2:$A$3</c:f>
              <c:strCache>
                <c:ptCount val="2"/>
                <c:pt idx="0">
                  <c:v>Catégorie 1</c:v>
                </c:pt>
                <c:pt idx="1">
                  <c:v>Catégorie 2</c:v>
                </c:pt>
              </c:strCache>
            </c:strRef>
          </c:cat>
          <c:val>
            <c:numRef>
              <c:f>Feuil1!$C$2:$C$3</c:f>
              <c:numCache>
                <c:formatCode>General</c:formatCode>
                <c:ptCount val="2"/>
                <c:pt idx="0">
                  <c:v>53</c:v>
                </c:pt>
                <c:pt idx="1">
                  <c:v>22</c:v>
                </c:pt>
              </c:numCache>
            </c:numRef>
          </c:val>
          <c:extLst>
            <c:ext xmlns:c16="http://schemas.microsoft.com/office/drawing/2014/chart" uri="{C3380CC4-5D6E-409C-BE32-E72D297353CC}">
              <c16:uniqueId val="{00000009-E22A-46CA-B7D1-3E4C40725840}"/>
            </c:ext>
          </c:extLst>
        </c:ser>
        <c:dLbls>
          <c:showLegendKey val="0"/>
          <c:showVal val="0"/>
          <c:showCatName val="0"/>
          <c:showSerName val="0"/>
          <c:showPercent val="0"/>
          <c:showBubbleSize val="0"/>
        </c:dLbls>
        <c:gapWidth val="100"/>
        <c:overlap val="100"/>
        <c:axId val="495478104"/>
        <c:axId val="495478496"/>
      </c:barChart>
      <c:catAx>
        <c:axId val="495478104"/>
        <c:scaling>
          <c:orientation val="minMax"/>
        </c:scaling>
        <c:delete val="0"/>
        <c:axPos val="b"/>
        <c:numFmt formatCode="General" sourceLinked="1"/>
        <c:majorTickMark val="out"/>
        <c:minorTickMark val="none"/>
        <c:tickLblPos val="none"/>
        <c:spPr>
          <a:noFill/>
          <a:ln w="9525" cap="flat" cmpd="sng" algn="ctr">
            <a:solidFill>
              <a:srgbClr val="D9D9D9"/>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495478496"/>
        <c:crosses val="autoZero"/>
        <c:auto val="1"/>
        <c:lblAlgn val="ctr"/>
        <c:lblOffset val="100"/>
        <c:noMultiLvlLbl val="0"/>
      </c:catAx>
      <c:valAx>
        <c:axId val="495478496"/>
        <c:scaling>
          <c:orientation val="minMax"/>
        </c:scaling>
        <c:delete val="0"/>
        <c:axPos val="l"/>
        <c:minorGridlines>
          <c:spPr>
            <a:ln w="9525" cap="flat" cmpd="sng" algn="ctr">
              <a:solidFill>
                <a:srgbClr val="D9D9D9"/>
              </a:solidFill>
              <a:round/>
            </a:ln>
            <a:effectLst/>
          </c:spPr>
        </c:minorGridlines>
        <c:numFmt formatCode="General" sourceLinked="1"/>
        <c:majorTickMark val="out"/>
        <c:minorTickMark val="none"/>
        <c:tickLblPos val="nextTo"/>
        <c:spPr>
          <a:noFill/>
          <a:ln w="19050">
            <a:solidFill>
              <a:srgbClr val="FFFFFF"/>
            </a:solid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vi-VN"/>
          </a:p>
        </c:txPr>
        <c:crossAx val="495478104"/>
        <c:crosses val="autoZero"/>
        <c:crossBetween val="between"/>
        <c:majorUnit val="20"/>
        <c:minorUnit val="20"/>
      </c:valAx>
      <c:spPr>
        <a:noFill/>
        <a:ln>
          <a:noFill/>
        </a:ln>
        <a:effectLst/>
      </c:spPr>
    </c:plotArea>
    <c:plotVisOnly val="1"/>
    <c:dispBlanksAs val="gap"/>
    <c:showDLblsOverMax val="0"/>
  </c:chart>
  <c:spPr>
    <a:noFill/>
    <a:ln>
      <a:noFill/>
    </a:ln>
    <a:effectLst/>
  </c:spPr>
  <c:txPr>
    <a:bodyPr/>
    <a:lstStyle/>
    <a:p>
      <a:pPr>
        <a:defRPr/>
      </a:pPr>
      <a:endParaRPr lang="vi-V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7400D-8017-43EC-9E12-E83143AB313B}" type="datetimeFigureOut">
              <a:rPr lang="vi-VN" smtClean="0"/>
              <a:t>24/02/2023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86D1F-C161-4D4F-81C4-F4C57BDFA109}" type="slidenum">
              <a:rPr lang="vi-VN" smtClean="0"/>
              <a:t>‹#›</a:t>
            </a:fld>
            <a:endParaRPr lang="vi-VN"/>
          </a:p>
        </p:txBody>
      </p:sp>
    </p:spTree>
    <p:extLst>
      <p:ext uri="{BB962C8B-B14F-4D97-AF65-F5344CB8AC3E}">
        <p14:creationId xmlns:p14="http://schemas.microsoft.com/office/powerpoint/2010/main" val="371784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87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1CE35-E929-48DE-8355-503AD97A5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lide Image Placeholder 9">
            <a:extLst>
              <a:ext uri="{FF2B5EF4-FFF2-40B4-BE49-F238E27FC236}">
                <a16:creationId xmlns:a16="http://schemas.microsoft.com/office/drawing/2014/main" id="{E9C87527-2EB0-46E2-A5C6-E1C1669B755B}"/>
              </a:ext>
            </a:extLst>
          </p:cNvPr>
          <p:cNvSpPr>
            <a:spLocks noGrp="1" noRot="1" noChangeAspect="1"/>
          </p:cNvSpPr>
          <p:nvPr>
            <p:ph type="sldImg"/>
          </p:nvPr>
        </p:nvSpPr>
        <p:spPr/>
      </p:sp>
      <p:sp>
        <p:nvSpPr>
          <p:cNvPr id="11" name="Notes Placeholder 10">
            <a:extLst>
              <a:ext uri="{FF2B5EF4-FFF2-40B4-BE49-F238E27FC236}">
                <a16:creationId xmlns:a16="http://schemas.microsoft.com/office/drawing/2014/main" id="{B3DE3AD2-8826-4858-98BE-B57971F8763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902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b="0" i="0" u="none" strike="noStrike" baseline="0" dirty="0">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A0A34-5B86-4ADA-ADA5-EC75096BE5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53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3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27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45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66"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166" rtl="0" eaLnBrk="1" fontAlgn="auto" latinLnBrk="0" hangingPunct="1">
                <a:lnSpc>
                  <a:spcPct val="100000"/>
                </a:lnSpc>
                <a:spcBef>
                  <a:spcPts val="0"/>
                </a:spcBef>
                <a:spcAft>
                  <a:spcPts val="0"/>
                </a:spcAft>
                <a:buClrTx/>
                <a:buSzTx/>
                <a:buFontTx/>
                <a:buNone/>
                <a:tabLst/>
                <a:defRPr/>
              </a:pPr>
              <a:t>17</a:t>
            </a:fld>
            <a:endPar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6186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07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lide Image Placeholder 11">
            <a:extLst>
              <a:ext uri="{FF2B5EF4-FFF2-40B4-BE49-F238E27FC236}">
                <a16:creationId xmlns:a16="http://schemas.microsoft.com/office/drawing/2014/main" id="{22FED136-82A1-42DA-AE79-35F13F28ADA2}"/>
              </a:ext>
            </a:extLst>
          </p:cNvPr>
          <p:cNvSpPr>
            <a:spLocks noGrp="1" noRot="1" noChangeAspect="1"/>
          </p:cNvSpPr>
          <p:nvPr>
            <p:ph type="sldImg"/>
          </p:nvPr>
        </p:nvSpPr>
        <p:spPr/>
      </p:sp>
      <p:sp>
        <p:nvSpPr>
          <p:cNvPr id="13" name="Notes Placeholder 12">
            <a:extLst>
              <a:ext uri="{FF2B5EF4-FFF2-40B4-BE49-F238E27FC236}">
                <a16:creationId xmlns:a16="http://schemas.microsoft.com/office/drawing/2014/main" id="{C9E124BB-FCD4-455D-AAFA-2F2723947F23}"/>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299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7852C-1AD3-4270-A5D6-2AA032E513B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58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AAE270E3-B9ED-4C5E-8ABF-DEFB695CFB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C6C03B-CE12-4335-9044-C178512DC44D}" type="slidenum">
              <a:rPr lang="en-US" altLang="vi-VN">
                <a:solidFill>
                  <a:srgbClr val="000000"/>
                </a:solidFill>
              </a:rPr>
              <a:pPr/>
              <a:t>22</a:t>
            </a:fld>
            <a:endParaRPr lang="en-US" altLang="vi-VN">
              <a:solidFill>
                <a:srgbClr val="000000"/>
              </a:solidFill>
            </a:endParaRPr>
          </a:p>
        </p:txBody>
      </p:sp>
      <p:sp>
        <p:nvSpPr>
          <p:cNvPr id="6" name="Slide Image Placeholder 5">
            <a:extLst>
              <a:ext uri="{FF2B5EF4-FFF2-40B4-BE49-F238E27FC236}">
                <a16:creationId xmlns:a16="http://schemas.microsoft.com/office/drawing/2014/main" id="{3CBFE1C5-B04D-4CAB-82C1-F3117D5D577E}"/>
              </a:ext>
            </a:extLst>
          </p:cNvPr>
          <p:cNvSpPr>
            <a:spLocks noGrp="1" noRot="1" noChangeAspect="1"/>
          </p:cNvSpPr>
          <p:nvPr>
            <p:ph type="sldImg"/>
          </p:nvPr>
        </p:nvSpPr>
        <p:spPr>
          <a:xfrm>
            <a:off x="-169863" y="754063"/>
            <a:ext cx="7046913" cy="3965575"/>
          </a:xfrm>
        </p:spPr>
      </p:sp>
      <p:sp>
        <p:nvSpPr>
          <p:cNvPr id="64516" name="Notes Placeholder 6">
            <a:extLst>
              <a:ext uri="{FF2B5EF4-FFF2-40B4-BE49-F238E27FC236}">
                <a16:creationId xmlns:a16="http://schemas.microsoft.com/office/drawing/2014/main" id="{4D4F6AEC-CDA2-4E63-B04B-22EB4B0463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sz="100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845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473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94150"/>
          </a:xfrm>
        </p:spPr>
        <p:txBody>
          <a:bodyPr/>
          <a:lstStyle/>
          <a:p>
            <a:pPr marL="0" indent="0">
              <a:buNone/>
            </a:pPr>
            <a:endParaRPr lang="en-GB"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59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96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17C4C213-A390-459E-AC7B-256AD497EE6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C1A3B42-9679-48CD-ADDF-3206DDD8072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37632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3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B4BC985-D1B0-4070-B9EF-EC36AC453E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269D068-61DE-4704-9AD7-AD533AF89B6B}" type="slidenum">
              <a:rPr lang="en-US" altLang="en-US">
                <a:solidFill>
                  <a:srgbClr val="000000"/>
                </a:solidFill>
              </a:rPr>
              <a:pPr/>
              <a:t>4</a:t>
            </a:fld>
            <a:endParaRPr lang="en-US" altLang="en-US">
              <a:solidFill>
                <a:srgbClr val="000000"/>
              </a:solidFill>
            </a:endParaRPr>
          </a:p>
        </p:txBody>
      </p:sp>
      <p:sp>
        <p:nvSpPr>
          <p:cNvPr id="28675" name="Rectangle 7">
            <a:extLst>
              <a:ext uri="{FF2B5EF4-FFF2-40B4-BE49-F238E27FC236}">
                <a16:creationId xmlns:a16="http://schemas.microsoft.com/office/drawing/2014/main" id="{DD4A0021-8F03-4911-98E5-DFE126676459}"/>
              </a:ext>
            </a:extLst>
          </p:cNvPr>
          <p:cNvSpPr txBox="1">
            <a:spLocks noGrp="1" noChangeArrowheads="1"/>
          </p:cNvSpPr>
          <p:nvPr/>
        </p:nvSpPr>
        <p:spPr bwMode="auto">
          <a:xfrm>
            <a:off x="3886200"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defTabSz="931863">
              <a:defRPr>
                <a:solidFill>
                  <a:schemeClr val="tx1"/>
                </a:solidFill>
                <a:latin typeface="Arial" panose="020B0604020202020204" pitchFamily="34" charset="0"/>
                <a:ea typeface="ＭＳ Ｐゴシック" panose="020B0600070205080204" pitchFamily="34" charset="-128"/>
              </a:defRPr>
            </a:lvl1pPr>
            <a:lvl2pPr marL="742950" indent="-285750" defTabSz="931863">
              <a:defRPr>
                <a:solidFill>
                  <a:schemeClr val="tx1"/>
                </a:solidFill>
                <a:latin typeface="Arial" panose="020B0604020202020204" pitchFamily="34" charset="0"/>
                <a:ea typeface="ＭＳ Ｐゴシック" panose="020B0600070205080204" pitchFamily="34" charset="-128"/>
              </a:defRPr>
            </a:lvl2pPr>
            <a:lvl3pPr marL="1143000" indent="-228600" defTabSz="931863">
              <a:defRPr>
                <a:solidFill>
                  <a:schemeClr val="tx1"/>
                </a:solidFill>
                <a:latin typeface="Arial" panose="020B0604020202020204" pitchFamily="34" charset="0"/>
                <a:ea typeface="ＭＳ Ｐゴシック" panose="020B0600070205080204" pitchFamily="34" charset="-128"/>
              </a:defRPr>
            </a:lvl3pPr>
            <a:lvl4pPr marL="1600200" indent="-228600" defTabSz="931863">
              <a:defRPr>
                <a:solidFill>
                  <a:schemeClr val="tx1"/>
                </a:solidFill>
                <a:latin typeface="Arial" panose="020B0604020202020204" pitchFamily="34" charset="0"/>
                <a:ea typeface="ＭＳ Ｐゴシック" panose="020B0600070205080204" pitchFamily="34" charset="-128"/>
              </a:defRPr>
            </a:lvl4pPr>
            <a:lvl5pPr marL="2057400" indent="-228600" defTabSz="931863">
              <a:defRPr>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53E12547-5EAF-4CF2-ADEB-BCDA007C5224}" type="slidenum">
              <a:rPr lang="en-US" altLang="en-US" sz="1300">
                <a:solidFill>
                  <a:srgbClr val="000000"/>
                </a:solidFill>
              </a:rPr>
              <a:pPr algn="r"/>
              <a:t>4</a:t>
            </a:fld>
            <a:endParaRPr lang="en-US" altLang="en-US" sz="1300">
              <a:solidFill>
                <a:srgbClr val="000000"/>
              </a:solidFill>
            </a:endParaRPr>
          </a:p>
        </p:txBody>
      </p:sp>
      <p:sp>
        <p:nvSpPr>
          <p:cNvPr id="165892" name="Rectangle 2">
            <a:extLst>
              <a:ext uri="{FF2B5EF4-FFF2-40B4-BE49-F238E27FC236}">
                <a16:creationId xmlns:a16="http://schemas.microsoft.com/office/drawing/2014/main" id="{686A47BF-3C02-4B06-BF1E-74129BECC6C6}"/>
              </a:ext>
            </a:extLst>
          </p:cNvPr>
          <p:cNvSpPr>
            <a:spLocks noGrp="1" noRot="1" noChangeAspect="1" noChangeArrowheads="1" noTextEdit="1"/>
          </p:cNvSpPr>
          <p:nvPr>
            <p:ph type="sldImg"/>
          </p:nvPr>
        </p:nvSpPr>
        <p:spPr>
          <a:xfrm>
            <a:off x="1285875" y="685800"/>
            <a:ext cx="4222750" cy="2376488"/>
          </a:xfrm>
          <a:ln/>
        </p:spPr>
      </p:sp>
      <p:sp>
        <p:nvSpPr>
          <p:cNvPr id="28677" name="Rectangle 3">
            <a:extLst>
              <a:ext uri="{FF2B5EF4-FFF2-40B4-BE49-F238E27FC236}">
                <a16:creationId xmlns:a16="http://schemas.microsoft.com/office/drawing/2014/main" id="{457C73CE-DA67-4A1D-9B10-ECEDFCD081AB}"/>
              </a:ext>
            </a:extLst>
          </p:cNvPr>
          <p:cNvSpPr>
            <a:spLocks noGrp="1" noChangeArrowheads="1"/>
          </p:cNvSpPr>
          <p:nvPr>
            <p:ph type="body" idx="1"/>
          </p:nvPr>
        </p:nvSpPr>
        <p:spPr>
          <a:xfrm>
            <a:off x="534988" y="3370263"/>
            <a:ext cx="5476875" cy="5087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68" tIns="46584" rIns="93168" bIns="46584"/>
          <a:lstStyle/>
          <a:p>
            <a:pPr lvl="1" eaLnBrk="1" hangingPunct="1"/>
            <a:r>
              <a:rPr lang="en-US" altLang="en-US">
                <a:ea typeface="Arial" panose="020B0604020202020204" pitchFamily="34" charset="0"/>
              </a:rPr>
              <a:t>Insulin and appetite interact in the brain when neurotransmitters in the hypothalamus signal satiety in response to increased insulin. </a:t>
            </a:r>
          </a:p>
          <a:p>
            <a:pPr lvl="1" eaLnBrk="1" hangingPunct="1"/>
            <a:r>
              <a:rPr lang="en-US" altLang="en-US">
                <a:ea typeface="Arial" panose="020B0604020202020204" pitchFamily="34" charset="0"/>
              </a:rPr>
              <a:t>Adding brain and neurotransmitter dysfunction to the pathogenic picture of type 2 diabetes gives us the ominous octet.</a:t>
            </a: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32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88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99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C2500-C803-434A-846B-0E7CEE2C63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644D-A760-4EA1-84ED-C820BBBDF46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Image Placeholder 3">
            <a:extLst>
              <a:ext uri="{FF2B5EF4-FFF2-40B4-BE49-F238E27FC236}">
                <a16:creationId xmlns:a16="http://schemas.microsoft.com/office/drawing/2014/main" id="{983FCD8F-DE9F-4D6D-849F-15DCA904056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3E1CC2C-B1EB-4F22-B876-5FF6926F36B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719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en-US" dirty="0">
              <a:solidFill>
                <a:srgbClr val="452C66"/>
              </a:solidFill>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1762F-2FB1-4979-9610-F7603AE4133F}"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0126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pPr marL="0" indent="0">
              <a:buNone/>
            </a:pPr>
            <a:endParaRPr lang="en-US" noProof="0" dirty="0">
              <a:solidFill>
                <a:srgbClr val="452C66"/>
              </a:solidFill>
            </a:endParaRPr>
          </a:p>
        </p:txBody>
      </p:sp>
      <p:sp>
        <p:nvSpPr>
          <p:cNvPr id="4" name="Espace réservé du numéro de diapositive 3"/>
          <p:cNvSpPr>
            <a:spLocks noGrp="1"/>
          </p:cNvSpPr>
          <p:nvPr>
            <p:ph type="sldNum" sz="quarter" idx="10"/>
          </p:nvPr>
        </p:nvSpPr>
        <p:spPr/>
        <p:txBody>
          <a:bodyPr/>
          <a:lstStyle/>
          <a:p>
            <a:pPr marL="0" marR="0" lvl="0" indent="0" algn="r" defTabSz="457166" rtl="0" eaLnBrk="1" fontAlgn="auto" latinLnBrk="0" hangingPunct="1">
              <a:lnSpc>
                <a:spcPct val="100000"/>
              </a:lnSpc>
              <a:spcBef>
                <a:spcPts val="0"/>
              </a:spcBef>
              <a:spcAft>
                <a:spcPts val="0"/>
              </a:spcAft>
              <a:buClrTx/>
              <a:buSzTx/>
              <a:buFontTx/>
              <a:buNone/>
              <a:tabLst/>
              <a:defRPr/>
            </a:pPr>
            <a:fld id="{6971762F-2FB1-4979-9610-F7603AE4133F}" type="slidenum">
              <a:rPr kumimoji="0" lang="en-GB"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166"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8446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Forme libre 9"/>
          <p:cNvSpPr/>
          <p:nvPr userDrawn="1"/>
        </p:nvSpPr>
        <p:spPr>
          <a:xfrm>
            <a:off x="0" y="2"/>
            <a:ext cx="12192000"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a:latin typeface="Calibri" panose="020F0502020204030204" pitchFamily="34" charset="0"/>
              <a:cs typeface="Calibri" panose="020F0502020204030204" pitchFamily="34" charset="0"/>
            </a:endParaRPr>
          </a:p>
        </p:txBody>
      </p:sp>
      <p:sp>
        <p:nvSpPr>
          <p:cNvPr id="12" name="Title 1"/>
          <p:cNvSpPr>
            <a:spLocks noGrp="1"/>
          </p:cNvSpPr>
          <p:nvPr>
            <p:ph type="ctrTitle"/>
          </p:nvPr>
        </p:nvSpPr>
        <p:spPr>
          <a:xfrm>
            <a:off x="1871901" y="1566991"/>
            <a:ext cx="7744371" cy="2031325"/>
          </a:xfrm>
        </p:spPr>
        <p:txBody>
          <a:bodyPr wrap="square" tIns="0" bIns="0" anchor="b" anchorCtr="0">
            <a:noAutofit/>
          </a:bodyPr>
          <a:lstStyle>
            <a:lvl1pPr algn="l">
              <a:lnSpc>
                <a:spcPct val="100000"/>
              </a:lnSpc>
              <a:defRPr sz="6600" b="1" i="0" spc="0"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13" name="Text Placeholder 3"/>
          <p:cNvSpPr>
            <a:spLocks noGrp="1"/>
          </p:cNvSpPr>
          <p:nvPr>
            <p:ph type="body" sz="quarter" idx="10" hasCustomPrompt="1"/>
          </p:nvPr>
        </p:nvSpPr>
        <p:spPr>
          <a:xfrm>
            <a:off x="1871901" y="4251748"/>
            <a:ext cx="7744371" cy="430887"/>
          </a:xfrm>
        </p:spPr>
        <p:txBody>
          <a:bodyPr tIns="0" bIns="0" anchor="t">
            <a:noAutofit/>
          </a:bodyPr>
          <a:lstStyle>
            <a:lvl1pPr marL="0" indent="0">
              <a:lnSpc>
                <a:spcPct val="100000"/>
              </a:lnSpc>
              <a:buNone/>
              <a:defRPr sz="2800" b="1" i="0">
                <a:solidFill>
                  <a:schemeClr val="bg1"/>
                </a:solidFill>
                <a:latin typeface="Calibri" panose="020F0502020204030204" pitchFamily="34" charset="0"/>
                <a:cs typeface="Calibri" panose="020F0502020204030204" pitchFamily="34" charset="0"/>
              </a:defRPr>
            </a:lvl1pPr>
          </a:lstStyle>
          <a:p>
            <a:pPr lvl="0"/>
            <a:r>
              <a:rPr lang="en-US" dirty="0"/>
              <a:t>Click to edit Master subtitle style</a:t>
            </a:r>
          </a:p>
        </p:txBody>
      </p:sp>
      <p:pic>
        <p:nvPicPr>
          <p:cNvPr id="9" name="Picture 8" descr="A picture containing schematic&#10;&#10;Description automatically generated">
            <a:extLst>
              <a:ext uri="{FF2B5EF4-FFF2-40B4-BE49-F238E27FC236}">
                <a16:creationId xmlns:a16="http://schemas.microsoft.com/office/drawing/2014/main" id="{CAF67BD9-9A64-446A-9808-4C2BDD3D068F}"/>
              </a:ext>
            </a:extLst>
          </p:cNvPr>
          <p:cNvPicPr>
            <a:picLocks noChangeAspect="1"/>
          </p:cNvPicPr>
          <p:nvPr userDrawn="1"/>
        </p:nvPicPr>
        <p:blipFill>
          <a:blip r:embed="rId2">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864361089"/>
      </p:ext>
    </p:extLst>
  </p:cSld>
  <p:clrMapOvr>
    <a:masterClrMapping/>
  </p:clrMapOvr>
  <p:extLst>
    <p:ext uri="{DCECCB84-F9BA-43D5-87BE-67443E8EF086}">
      <p15:sldGuideLst xmlns:p15="http://schemas.microsoft.com/office/powerpoint/2012/main">
        <p15:guide id="1" orient="horz" pos="1207">
          <p15:clr>
            <a:srgbClr val="FBAE40"/>
          </p15:clr>
        </p15:guide>
        <p15:guide id="2" orient="horz" pos="9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A671F-3DFA-459D-AE45-224012AA8B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BFE83C3-F26C-43FF-8F51-DF9580BF106C}"/>
              </a:ext>
            </a:extLst>
          </p:cNvPr>
          <p:cNvSpPr/>
          <p:nvPr userDrawn="1"/>
        </p:nvSpPr>
        <p:spPr>
          <a:xfrm>
            <a:off x="0" y="0"/>
            <a:ext cx="4663440" cy="6069806"/>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36777965-6A34-4EFE-A436-759B2DA58A39}"/>
              </a:ext>
            </a:extLst>
          </p:cNvPr>
          <p:cNvSpPr>
            <a:spLocks noGrp="1"/>
          </p:cNvSpPr>
          <p:nvPr>
            <p:ph type="ctrTitle" hasCustomPrompt="1"/>
          </p:nvPr>
        </p:nvSpPr>
        <p:spPr>
          <a:xfrm>
            <a:off x="233869" y="542879"/>
            <a:ext cx="4170180"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9" name="Text Placeholder 3">
            <a:extLst>
              <a:ext uri="{FF2B5EF4-FFF2-40B4-BE49-F238E27FC236}">
                <a16:creationId xmlns:a16="http://schemas.microsoft.com/office/drawing/2014/main" id="{423C53EF-426F-48AC-8524-9ADE364C37D7}"/>
              </a:ext>
            </a:extLst>
          </p:cNvPr>
          <p:cNvSpPr>
            <a:spLocks noGrp="1"/>
          </p:cNvSpPr>
          <p:nvPr>
            <p:ph type="body" sz="quarter" idx="10" hasCustomPrompt="1"/>
          </p:nvPr>
        </p:nvSpPr>
        <p:spPr>
          <a:xfrm>
            <a:off x="233869" y="2994409"/>
            <a:ext cx="4170180" cy="869181"/>
          </a:xfrm>
        </p:spPr>
        <p:txBody>
          <a:bodyPr anchor="t" anchorCtr="0">
            <a:noAutofit/>
          </a:bodyPr>
          <a:lstStyle>
            <a:lvl1pPr marL="0" indent="0">
              <a:lnSpc>
                <a:spcPct val="100000"/>
              </a:lnSpc>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D03DBC8F-FEDF-4D1E-AA4C-CD9F8EC26011}"/>
              </a:ext>
            </a:extLst>
          </p:cNvPr>
          <p:cNvSpPr/>
          <p:nvPr userDrawn="1"/>
        </p:nvSpPr>
        <p:spPr>
          <a:xfrm>
            <a:off x="0" y="6052456"/>
            <a:ext cx="12188952"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2" descr="A picture containing schematic&#10;&#10;Description automatically generated">
            <a:extLst>
              <a:ext uri="{FF2B5EF4-FFF2-40B4-BE49-F238E27FC236}">
                <a16:creationId xmlns:a16="http://schemas.microsoft.com/office/drawing/2014/main" id="{241ACB7E-4449-42CB-A001-CE928F89742D}"/>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401377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F0C0D-8E24-4A68-A8C3-39176CE8BF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BFE83C3-F26C-43FF-8F51-DF9580BF106C}"/>
              </a:ext>
            </a:extLst>
          </p:cNvPr>
          <p:cNvSpPr/>
          <p:nvPr userDrawn="1"/>
        </p:nvSpPr>
        <p:spPr>
          <a:xfrm>
            <a:off x="0" y="0"/>
            <a:ext cx="4663440" cy="607456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36777965-6A34-4EFE-A436-759B2DA58A39}"/>
              </a:ext>
            </a:extLst>
          </p:cNvPr>
          <p:cNvSpPr>
            <a:spLocks noGrp="1"/>
          </p:cNvSpPr>
          <p:nvPr>
            <p:ph type="ctrTitle" hasCustomPrompt="1"/>
          </p:nvPr>
        </p:nvSpPr>
        <p:spPr>
          <a:xfrm>
            <a:off x="233869" y="542879"/>
            <a:ext cx="4170180"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9" name="Text Placeholder 3">
            <a:extLst>
              <a:ext uri="{FF2B5EF4-FFF2-40B4-BE49-F238E27FC236}">
                <a16:creationId xmlns:a16="http://schemas.microsoft.com/office/drawing/2014/main" id="{423C53EF-426F-48AC-8524-9ADE364C37D7}"/>
              </a:ext>
            </a:extLst>
          </p:cNvPr>
          <p:cNvSpPr>
            <a:spLocks noGrp="1"/>
          </p:cNvSpPr>
          <p:nvPr>
            <p:ph type="body" sz="quarter" idx="10" hasCustomPrompt="1"/>
          </p:nvPr>
        </p:nvSpPr>
        <p:spPr>
          <a:xfrm>
            <a:off x="233869" y="2994409"/>
            <a:ext cx="4170180" cy="869181"/>
          </a:xfrm>
        </p:spPr>
        <p:txBody>
          <a:bodyPr anchor="t" anchorCtr="0">
            <a:noAutofit/>
          </a:bodyPr>
          <a:lstStyle>
            <a:lvl1pPr marL="0" indent="0">
              <a:lnSpc>
                <a:spcPct val="100000"/>
              </a:lnSpc>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D03DBC8F-FEDF-4D1E-AA4C-CD9F8EC26011}"/>
              </a:ext>
            </a:extLst>
          </p:cNvPr>
          <p:cNvSpPr/>
          <p:nvPr userDrawn="1"/>
        </p:nvSpPr>
        <p:spPr>
          <a:xfrm>
            <a:off x="0"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1" name="Picture 10" descr="A picture containing schematic&#10;&#10;Description automatically generated">
            <a:extLst>
              <a:ext uri="{FF2B5EF4-FFF2-40B4-BE49-F238E27FC236}">
                <a16:creationId xmlns:a16="http://schemas.microsoft.com/office/drawing/2014/main" id="{A5869E12-7461-4278-8A29-833E868AFD32}"/>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327479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c">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A63A21-3EFB-4A12-B7FE-3EECE3258C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E13ECE1-1E45-4043-8853-42D0A1CD7EC5}"/>
              </a:ext>
            </a:extLst>
          </p:cNvPr>
          <p:cNvSpPr/>
          <p:nvPr userDrawn="1"/>
        </p:nvSpPr>
        <p:spPr>
          <a:xfrm>
            <a:off x="7528560" y="0"/>
            <a:ext cx="4663440" cy="606982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9DAD3025-73AF-4216-843A-5B3BE06A6E15}"/>
              </a:ext>
            </a:extLst>
          </p:cNvPr>
          <p:cNvSpPr>
            <a:spLocks noGrp="1"/>
          </p:cNvSpPr>
          <p:nvPr>
            <p:ph type="ctrTitle" hasCustomPrompt="1"/>
          </p:nvPr>
        </p:nvSpPr>
        <p:spPr>
          <a:xfrm>
            <a:off x="7763069" y="542879"/>
            <a:ext cx="4195061"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24" name="Text Placeholder 3">
            <a:extLst>
              <a:ext uri="{FF2B5EF4-FFF2-40B4-BE49-F238E27FC236}">
                <a16:creationId xmlns:a16="http://schemas.microsoft.com/office/drawing/2014/main" id="{999ABA2C-F61C-4028-B0FD-AD266B91A3DA}"/>
              </a:ext>
            </a:extLst>
          </p:cNvPr>
          <p:cNvSpPr>
            <a:spLocks noGrp="1"/>
          </p:cNvSpPr>
          <p:nvPr>
            <p:ph type="body" sz="quarter" idx="10" hasCustomPrompt="1"/>
          </p:nvPr>
        </p:nvSpPr>
        <p:spPr>
          <a:xfrm>
            <a:off x="7763069" y="2994409"/>
            <a:ext cx="4195061" cy="869181"/>
          </a:xfrm>
        </p:spPr>
        <p:txBody>
          <a:bodyPr anchor="t" anchorCtr="0">
            <a:noAutofit/>
          </a:bodyPr>
          <a:lstStyle>
            <a:lvl1pPr marL="0" indent="0">
              <a:lnSpc>
                <a:spcPct val="100000"/>
              </a:lnSpc>
              <a:buFont typeface="Arial" panose="020B0604020202020204" pitchFamily="34" charset="0"/>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85140EEB-4A97-4FA9-B0CB-EDB7AFBF2BDD}"/>
              </a:ext>
            </a:extLst>
          </p:cNvPr>
          <p:cNvSpPr/>
          <p:nvPr userDrawn="1"/>
        </p:nvSpPr>
        <p:spPr>
          <a:xfrm>
            <a:off x="0"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descr="A picture containing schematic&#10;&#10;Description automatically generated">
            <a:extLst>
              <a:ext uri="{FF2B5EF4-FFF2-40B4-BE49-F238E27FC236}">
                <a16:creationId xmlns:a16="http://schemas.microsoft.com/office/drawing/2014/main" id="{AB051AAA-0574-4E76-8B03-9E50C9E5B40E}"/>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42083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D94B56-8AF3-4E98-807B-8AD78583BE44}"/>
              </a:ext>
            </a:extLst>
          </p:cNvPr>
          <p:cNvPicPr>
            <a:picLocks/>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020D41EB-CE98-439F-8B07-27D5A8A831A6}"/>
              </a:ext>
            </a:extLst>
          </p:cNvPr>
          <p:cNvSpPr/>
          <p:nvPr userDrawn="1"/>
        </p:nvSpPr>
        <p:spPr>
          <a:xfrm>
            <a:off x="0" y="0"/>
            <a:ext cx="4663440" cy="6069806"/>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CAF1B0BD-B796-4718-A02F-4117573CF2FB}"/>
              </a:ext>
            </a:extLst>
          </p:cNvPr>
          <p:cNvSpPr>
            <a:spLocks noGrp="1"/>
          </p:cNvSpPr>
          <p:nvPr>
            <p:ph type="ctrTitle" hasCustomPrompt="1"/>
          </p:nvPr>
        </p:nvSpPr>
        <p:spPr>
          <a:xfrm>
            <a:off x="233869" y="542879"/>
            <a:ext cx="4170180"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6" name="Text Placeholder 3">
            <a:extLst>
              <a:ext uri="{FF2B5EF4-FFF2-40B4-BE49-F238E27FC236}">
                <a16:creationId xmlns:a16="http://schemas.microsoft.com/office/drawing/2014/main" id="{09D2B2A7-7ADD-491B-B17D-1DCC349BB287}"/>
              </a:ext>
            </a:extLst>
          </p:cNvPr>
          <p:cNvSpPr>
            <a:spLocks noGrp="1"/>
          </p:cNvSpPr>
          <p:nvPr>
            <p:ph type="body" sz="quarter" idx="10" hasCustomPrompt="1"/>
          </p:nvPr>
        </p:nvSpPr>
        <p:spPr>
          <a:xfrm>
            <a:off x="233869" y="2994409"/>
            <a:ext cx="4170180" cy="869181"/>
          </a:xfrm>
        </p:spPr>
        <p:txBody>
          <a:bodyPr anchor="t" anchorCtr="0">
            <a:noAutofit/>
          </a:bodyPr>
          <a:lstStyle>
            <a:lvl1pPr marL="0" indent="0">
              <a:lnSpc>
                <a:spcPct val="100000"/>
              </a:lnSpc>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85140EEB-4A97-4FA9-B0CB-EDB7AFBF2BDD}"/>
              </a:ext>
            </a:extLst>
          </p:cNvPr>
          <p:cNvSpPr/>
          <p:nvPr userDrawn="1"/>
        </p:nvSpPr>
        <p:spPr>
          <a:xfrm>
            <a:off x="0"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descr="A picture containing schematic&#10;&#10;Description automatically generated">
            <a:extLst>
              <a:ext uri="{FF2B5EF4-FFF2-40B4-BE49-F238E27FC236}">
                <a16:creationId xmlns:a16="http://schemas.microsoft.com/office/drawing/2014/main" id="{E504398E-7D52-490D-9B59-2951AD277991}"/>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1524811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B038D5-2E80-496D-877B-F971B83E1E25}"/>
              </a:ext>
            </a:extLst>
          </p:cNvPr>
          <p:cNvPicPr>
            <a:picLocks noChangeAspect="1"/>
          </p:cNvPicPr>
          <p:nvPr userDrawn="1"/>
        </p:nvPicPr>
        <p:blipFill>
          <a:blip r:embed="rId2"/>
          <a:stretch>
            <a:fillRect/>
          </a:stretch>
        </p:blipFill>
        <p:spPr>
          <a:xfrm>
            <a:off x="0" y="0"/>
            <a:ext cx="12192000" cy="6855858"/>
          </a:xfrm>
          <a:prstGeom prst="rect">
            <a:avLst/>
          </a:prstGeom>
        </p:spPr>
      </p:pic>
      <p:sp>
        <p:nvSpPr>
          <p:cNvPr id="8" name="Rectangle 7">
            <a:extLst>
              <a:ext uri="{FF2B5EF4-FFF2-40B4-BE49-F238E27FC236}">
                <a16:creationId xmlns:a16="http://schemas.microsoft.com/office/drawing/2014/main" id="{BDB7A90E-58DD-7F4F-A133-DF51B9776150}"/>
              </a:ext>
            </a:extLst>
          </p:cNvPr>
          <p:cNvSpPr/>
          <p:nvPr userDrawn="1"/>
        </p:nvSpPr>
        <p:spPr>
          <a:xfrm>
            <a:off x="0" y="0"/>
            <a:ext cx="4663440" cy="6067425"/>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a:xfrm>
            <a:off x="233869" y="542879"/>
            <a:ext cx="4201282"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1" name="Text Placeholder 3">
            <a:extLst>
              <a:ext uri="{FF2B5EF4-FFF2-40B4-BE49-F238E27FC236}">
                <a16:creationId xmlns:a16="http://schemas.microsoft.com/office/drawing/2014/main" id="{1B8CC3EC-1DE7-0448-A7F0-1AD571DD1A56}"/>
              </a:ext>
            </a:extLst>
          </p:cNvPr>
          <p:cNvSpPr>
            <a:spLocks noGrp="1"/>
          </p:cNvSpPr>
          <p:nvPr>
            <p:ph type="body" sz="quarter" idx="10" hasCustomPrompt="1"/>
          </p:nvPr>
        </p:nvSpPr>
        <p:spPr>
          <a:xfrm>
            <a:off x="233869" y="2994409"/>
            <a:ext cx="4201282" cy="869181"/>
          </a:xfrm>
        </p:spPr>
        <p:txBody>
          <a:bodyPr anchor="t" anchorCtr="0">
            <a:noAutofit/>
          </a:bodyPr>
          <a:lstStyle>
            <a:lvl1pPr marL="0" indent="0">
              <a:lnSpc>
                <a:spcPct val="100000"/>
              </a:lnSpc>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3" name="Rectangle 12">
            <a:extLst>
              <a:ext uri="{FF2B5EF4-FFF2-40B4-BE49-F238E27FC236}">
                <a16:creationId xmlns:a16="http://schemas.microsoft.com/office/drawing/2014/main" id="{887533D7-DD31-4BE5-936A-17B14D19C636}"/>
              </a:ext>
            </a:extLst>
          </p:cNvPr>
          <p:cNvSpPr/>
          <p:nvPr userDrawn="1"/>
        </p:nvSpPr>
        <p:spPr>
          <a:xfrm>
            <a:off x="0"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4" name="Picture 13" descr="A picture containing schematic&#10;&#10;Description automatically generated">
            <a:extLst>
              <a:ext uri="{FF2B5EF4-FFF2-40B4-BE49-F238E27FC236}">
                <a16:creationId xmlns:a16="http://schemas.microsoft.com/office/drawing/2014/main" id="{2313CDC0-85F6-44B5-9BD2-0D87CEE4C906}"/>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58144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f">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F0A04-1D78-4D7D-8440-3C01D3C126C9}"/>
              </a:ext>
            </a:extLst>
          </p:cNvPr>
          <p:cNvPicPr>
            <a:picLocks/>
          </p:cNvPicPr>
          <p:nvPr userDrawn="1"/>
        </p:nvPicPr>
        <p:blipFill>
          <a:blip r:embed="rId2"/>
          <a:stretch>
            <a:fillRect/>
          </a:stretch>
        </p:blipFill>
        <p:spPr>
          <a:xfrm>
            <a:off x="667" y="0"/>
            <a:ext cx="12194646" cy="6858000"/>
          </a:xfrm>
          <a:prstGeom prst="rect">
            <a:avLst/>
          </a:prstGeom>
        </p:spPr>
      </p:pic>
      <p:sp>
        <p:nvSpPr>
          <p:cNvPr id="11" name="Rectangle 10">
            <a:extLst>
              <a:ext uri="{FF2B5EF4-FFF2-40B4-BE49-F238E27FC236}">
                <a16:creationId xmlns:a16="http://schemas.microsoft.com/office/drawing/2014/main" id="{0E13ECE1-1E45-4043-8853-42D0A1CD7EC5}"/>
              </a:ext>
            </a:extLst>
          </p:cNvPr>
          <p:cNvSpPr/>
          <p:nvPr userDrawn="1"/>
        </p:nvSpPr>
        <p:spPr>
          <a:xfrm>
            <a:off x="7523132" y="0"/>
            <a:ext cx="4668201" cy="606982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9DAD3025-73AF-4216-843A-5B3BE06A6E15}"/>
              </a:ext>
            </a:extLst>
          </p:cNvPr>
          <p:cNvSpPr>
            <a:spLocks noGrp="1"/>
          </p:cNvSpPr>
          <p:nvPr>
            <p:ph type="ctrTitle" hasCustomPrompt="1"/>
          </p:nvPr>
        </p:nvSpPr>
        <p:spPr>
          <a:xfrm>
            <a:off x="7763069" y="542879"/>
            <a:ext cx="4195061"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24" name="Text Placeholder 3">
            <a:extLst>
              <a:ext uri="{FF2B5EF4-FFF2-40B4-BE49-F238E27FC236}">
                <a16:creationId xmlns:a16="http://schemas.microsoft.com/office/drawing/2014/main" id="{999ABA2C-F61C-4028-B0FD-AD266B91A3DA}"/>
              </a:ext>
            </a:extLst>
          </p:cNvPr>
          <p:cNvSpPr>
            <a:spLocks noGrp="1"/>
          </p:cNvSpPr>
          <p:nvPr>
            <p:ph type="body" sz="quarter" idx="10" hasCustomPrompt="1"/>
          </p:nvPr>
        </p:nvSpPr>
        <p:spPr>
          <a:xfrm>
            <a:off x="7763069" y="2994409"/>
            <a:ext cx="4195061" cy="869181"/>
          </a:xfrm>
        </p:spPr>
        <p:txBody>
          <a:bodyPr anchor="t" anchorCtr="0">
            <a:noAutofit/>
          </a:bodyPr>
          <a:lstStyle>
            <a:lvl1pPr marL="0" indent="0">
              <a:lnSpc>
                <a:spcPct val="100000"/>
              </a:lnSpc>
              <a:buFont typeface="Arial" panose="020B0604020202020204" pitchFamily="34" charset="0"/>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85140EEB-4A97-4FA9-B0CB-EDB7AFBF2BDD}"/>
              </a:ext>
            </a:extLst>
          </p:cNvPr>
          <p:cNvSpPr/>
          <p:nvPr userDrawn="1"/>
        </p:nvSpPr>
        <p:spPr>
          <a:xfrm>
            <a:off x="1"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descr="A picture containing schematic&#10;&#10;Description automatically generated">
            <a:extLst>
              <a:ext uri="{FF2B5EF4-FFF2-40B4-BE49-F238E27FC236}">
                <a16:creationId xmlns:a16="http://schemas.microsoft.com/office/drawing/2014/main" id="{AA8BA444-4FA6-4768-8CF5-C2D1B4C57879}"/>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2066118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149A4-7E6A-43D2-B9B3-41A1B63C1B87}"/>
              </a:ext>
            </a:extLst>
          </p:cNvPr>
          <p:cNvSpPr>
            <a:spLocks noGrp="1"/>
          </p:cNvSpPr>
          <p:nvPr>
            <p:ph type="title"/>
          </p:nvPr>
        </p:nvSpPr>
        <p:spPr>
          <a:xfrm>
            <a:off x="515472" y="295786"/>
            <a:ext cx="11136000" cy="430887"/>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F6139175-A3A0-403E-A646-9BD2933235FA}"/>
              </a:ext>
            </a:extLst>
          </p:cNvPr>
          <p:cNvSpPr>
            <a:spLocks noGrp="1"/>
          </p:cNvSpPr>
          <p:nvPr>
            <p:ph type="sldNum" sz="quarter" idx="13"/>
          </p:nvPr>
        </p:nvSpPr>
        <p:spPr/>
        <p:txBody>
          <a:bodyPr/>
          <a:lstStyle>
            <a:lvl1pPr>
              <a:defRPr>
                <a:solidFill>
                  <a:schemeClr val="tx1"/>
                </a:solidFill>
              </a:defRPr>
            </a:lvl1pPr>
          </a:lstStyle>
          <a:p>
            <a:fld id="{82159A78-C64B-4801-84D9-1A2EFFC64A36}" type="slidenum">
              <a:rPr lang="en-US" smtClean="0"/>
              <a:pPr/>
              <a:t>‹#›</a:t>
            </a:fld>
            <a:endParaRPr lang="en-US" dirty="0"/>
          </a:p>
        </p:txBody>
      </p:sp>
      <p:sp>
        <p:nvSpPr>
          <p:cNvPr id="6" name="Text Placeholder 6">
            <a:extLst>
              <a:ext uri="{FF2B5EF4-FFF2-40B4-BE49-F238E27FC236}">
                <a16:creationId xmlns:a16="http://schemas.microsoft.com/office/drawing/2014/main" id="{683D80BE-3CB3-4CEE-8F15-34CE7599490F}"/>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Tree>
    <p:extLst>
      <p:ext uri="{BB962C8B-B14F-4D97-AF65-F5344CB8AC3E}">
        <p14:creationId xmlns:p14="http://schemas.microsoft.com/office/powerpoint/2010/main" val="399006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37855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368000"/>
            <a:ext cx="11136000" cy="42615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Tree>
    <p:extLst>
      <p:ext uri="{BB962C8B-B14F-4D97-AF65-F5344CB8AC3E}">
        <p14:creationId xmlns:p14="http://schemas.microsoft.com/office/powerpoint/2010/main" val="291925085"/>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Line Title, Subheading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29542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368000"/>
            <a:ext cx="11136000" cy="42615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3" name="Text Placeholder 2">
            <a:extLst>
              <a:ext uri="{FF2B5EF4-FFF2-40B4-BE49-F238E27FC236}">
                <a16:creationId xmlns:a16="http://schemas.microsoft.com/office/drawing/2014/main" id="{494E9DA5-C98C-4A31-9EE5-CBA577FA33B2}"/>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3876887812"/>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Line Title, Subtitle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29542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828800"/>
            <a:ext cx="11136000" cy="38007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3" name="Text Placeholder 2">
            <a:extLst>
              <a:ext uri="{FF2B5EF4-FFF2-40B4-BE49-F238E27FC236}">
                <a16:creationId xmlns:a16="http://schemas.microsoft.com/office/drawing/2014/main" id="{494E9DA5-C98C-4A31-9EE5-CBA577FA33B2}"/>
              </a:ext>
            </a:extLst>
          </p:cNvPr>
          <p:cNvSpPr>
            <a:spLocks noGrp="1"/>
          </p:cNvSpPr>
          <p:nvPr>
            <p:ph type="body" sz="quarter" idx="16"/>
          </p:nvPr>
        </p:nvSpPr>
        <p:spPr>
          <a:xfrm>
            <a:off x="515472" y="13143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1940926676"/>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imple">
    <p:spTree>
      <p:nvGrpSpPr>
        <p:cNvPr id="1" name=""/>
        <p:cNvGrpSpPr/>
        <p:nvPr/>
      </p:nvGrpSpPr>
      <p:grpSpPr>
        <a:xfrm>
          <a:off x="0" y="0"/>
          <a:ext cx="0" cy="0"/>
          <a:chOff x="0" y="0"/>
          <a:chExt cx="0" cy="0"/>
        </a:xfrm>
      </p:grpSpPr>
      <p:sp>
        <p:nvSpPr>
          <p:cNvPr id="13" name="Forme libre 12"/>
          <p:cNvSpPr/>
          <p:nvPr userDrawn="1"/>
        </p:nvSpPr>
        <p:spPr>
          <a:xfrm>
            <a:off x="-2" y="2"/>
            <a:ext cx="4547287"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563880" y="1951549"/>
            <a:ext cx="3362960" cy="2215991"/>
          </a:xfrm>
        </p:spPr>
        <p:txBody>
          <a:bodyPr wrap="square" tIns="0" bIns="0" anchor="ctr" anchorCtr="0">
            <a:noAutofit/>
          </a:bodyPr>
          <a:lstStyle>
            <a:lvl1pPr algn="l">
              <a:lnSpc>
                <a:spcPct val="100000"/>
              </a:lnSpc>
              <a:defRPr sz="48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22" name="Subtitle 2">
            <a:extLst>
              <a:ext uri="{FF2B5EF4-FFF2-40B4-BE49-F238E27FC236}">
                <a16:creationId xmlns:a16="http://schemas.microsoft.com/office/drawing/2014/main" id="{F26805F1-D359-42A6-A055-CFBD5FCBE645}"/>
              </a:ext>
            </a:extLst>
          </p:cNvPr>
          <p:cNvSpPr>
            <a:spLocks noGrp="1"/>
          </p:cNvSpPr>
          <p:nvPr>
            <p:ph type="subTitle" idx="1"/>
          </p:nvPr>
        </p:nvSpPr>
        <p:spPr>
          <a:xfrm>
            <a:off x="5075880" y="2844102"/>
            <a:ext cx="6552240" cy="430887"/>
          </a:xfrm>
        </p:spPr>
        <p:txBody>
          <a:bodyPr tIns="0" bIns="0" anchor="ctr" anchorCtr="0">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descr="Logo&#10;&#10;Description automatically generated">
            <a:extLst>
              <a:ext uri="{FF2B5EF4-FFF2-40B4-BE49-F238E27FC236}">
                <a16:creationId xmlns:a16="http://schemas.microsoft.com/office/drawing/2014/main" id="{3134AF8B-4BB5-40C2-8489-0C9B51648155}"/>
              </a:ext>
            </a:extLst>
          </p:cNvPr>
          <p:cNvPicPr>
            <a:picLocks noChangeAspect="1"/>
          </p:cNvPicPr>
          <p:nvPr userDrawn="1"/>
        </p:nvPicPr>
        <p:blipFill>
          <a:blip r:embed="rId2"/>
          <a:stretch>
            <a:fillRect/>
          </a:stretch>
        </p:blipFill>
        <p:spPr>
          <a:xfrm>
            <a:off x="5378033" y="6087053"/>
            <a:ext cx="1435935" cy="768096"/>
          </a:xfrm>
          <a:prstGeom prst="rect">
            <a:avLst/>
          </a:prstGeom>
        </p:spPr>
      </p:pic>
    </p:spTree>
    <p:extLst>
      <p:ext uri="{BB962C8B-B14F-4D97-AF65-F5344CB8AC3E}">
        <p14:creationId xmlns:p14="http://schemas.microsoft.com/office/powerpoint/2010/main" val="121622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5472" y="1368000"/>
            <a:ext cx="5427133" cy="4273910"/>
          </a:xfrm>
        </p:spPr>
        <p:txBody>
          <a:bodyPr wrap="square">
            <a:noAutofit/>
          </a:bodyPr>
          <a:lstStyle>
            <a:lvl1pPr marL="361950" indent="-361950">
              <a:spcBef>
                <a:spcPts val="600"/>
              </a:spcBef>
              <a:spcAft>
                <a:spcPts val="600"/>
              </a:spcAft>
              <a:defRPr sz="2400"/>
            </a:lvl1pPr>
            <a:lvl2pPr marL="712788" indent="-280988">
              <a:spcBef>
                <a:spcPts val="600"/>
              </a:spcBef>
              <a:spcAft>
                <a:spcPts val="600"/>
              </a:spcAft>
              <a:defRPr sz="2000"/>
            </a:lvl2pPr>
            <a:lvl3pPr marL="1073150" indent="-246063">
              <a:spcBef>
                <a:spcPts val="600"/>
              </a:spcBef>
              <a:spcAft>
                <a:spcPts val="600"/>
              </a:spcAft>
              <a:defRPr sz="1800"/>
            </a:lvl3pPr>
            <a:lvl4pPr marL="1520825" indent="-225425">
              <a:spcBef>
                <a:spcPts val="600"/>
              </a:spcBef>
              <a:spcAft>
                <a:spcPts val="600"/>
              </a:spcAft>
              <a:defRPr sz="1600"/>
            </a:lvl4pPr>
            <a:lvl5pPr marL="1881188" indent="-225425">
              <a:spcBef>
                <a:spcPts val="60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4" name="Content Placeholder 3"/>
          <p:cNvSpPr>
            <a:spLocks noGrp="1"/>
          </p:cNvSpPr>
          <p:nvPr>
            <p:ph sz="half" idx="2"/>
          </p:nvPr>
        </p:nvSpPr>
        <p:spPr>
          <a:xfrm>
            <a:off x="6172200" y="1368000"/>
            <a:ext cx="5427133" cy="4273910"/>
          </a:xfrm>
        </p:spPr>
        <p:txBody>
          <a:bodyPr wrap="square">
            <a:noAutofit/>
          </a:bodyPr>
          <a:lstStyle>
            <a:lvl1pPr marL="361950" indent="-361950">
              <a:spcBef>
                <a:spcPts val="600"/>
              </a:spcBef>
              <a:spcAft>
                <a:spcPts val="600"/>
              </a:spcAft>
              <a:defRPr sz="2400"/>
            </a:lvl1pPr>
            <a:lvl2pPr marL="712788" indent="-280988">
              <a:spcBef>
                <a:spcPts val="600"/>
              </a:spcBef>
              <a:spcAft>
                <a:spcPts val="600"/>
              </a:spcAft>
              <a:defRPr sz="2000"/>
            </a:lvl2pPr>
            <a:lvl3pPr marL="1073150" indent="-246063">
              <a:spcBef>
                <a:spcPts val="600"/>
              </a:spcBef>
              <a:spcAft>
                <a:spcPts val="600"/>
              </a:spcAft>
              <a:defRPr sz="1800"/>
            </a:lvl3pPr>
            <a:lvl4pPr marL="1520825" indent="-225425">
              <a:spcBef>
                <a:spcPts val="600"/>
              </a:spcBef>
              <a:spcAft>
                <a:spcPts val="600"/>
              </a:spcAft>
              <a:defRPr sz="1600"/>
            </a:lvl4pPr>
            <a:lvl5pPr marL="1881188" indent="-225425">
              <a:spcBef>
                <a:spcPts val="60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6" name="Title Placeholder 1"/>
          <p:cNvSpPr>
            <a:spLocks noGrp="1"/>
          </p:cNvSpPr>
          <p:nvPr>
            <p:ph type="title"/>
          </p:nvPr>
        </p:nvSpPr>
        <p:spPr>
          <a:xfrm>
            <a:off x="515471" y="295425"/>
            <a:ext cx="11083861" cy="430887"/>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9" name="Slide Number Placeholder 1">
            <a:extLst>
              <a:ext uri="{FF2B5EF4-FFF2-40B4-BE49-F238E27FC236}">
                <a16:creationId xmlns:a16="http://schemas.microsoft.com/office/drawing/2014/main" id="{B1FBA583-1964-4C8F-96A1-31CBE5F14B67}"/>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23A4ADE5-C7DB-44AF-A378-4B2EC0EB5CFC}"/>
              </a:ext>
            </a:extLst>
          </p:cNvPr>
          <p:cNvSpPr>
            <a:spLocks noGrp="1"/>
          </p:cNvSpPr>
          <p:nvPr>
            <p:ph type="body" sz="quarter" idx="15" hasCustomPrompt="1"/>
          </p:nvPr>
        </p:nvSpPr>
        <p:spPr>
          <a:xfrm>
            <a:off x="0" y="5907820"/>
            <a:ext cx="1159933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8" name="Text Placeholder 2">
            <a:extLst>
              <a:ext uri="{FF2B5EF4-FFF2-40B4-BE49-F238E27FC236}">
                <a16:creationId xmlns:a16="http://schemas.microsoft.com/office/drawing/2014/main" id="{324B9700-2F6F-40B3-B577-B95C64EFF3F0}"/>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235652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472" y="884690"/>
            <a:ext cx="5400536" cy="400110"/>
          </a:xfrm>
        </p:spPr>
        <p:txBody>
          <a:bodyPr anchor="ctr">
            <a:noAutofit/>
          </a:bodyPr>
          <a:lstStyle>
            <a:lvl1pPr marL="0" indent="0">
              <a:spcBef>
                <a:spcPts val="600"/>
              </a:spcBef>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472" y="1366215"/>
            <a:ext cx="5400536" cy="3721523"/>
          </a:xfrm>
        </p:spPr>
        <p:txBody>
          <a:bodyPr wrap="square">
            <a:noAutofit/>
          </a:bodyPr>
          <a:lstStyle>
            <a:lvl1pPr marL="361950" indent="-361950">
              <a:spcBef>
                <a:spcPts val="600"/>
              </a:spcBef>
              <a:spcAft>
                <a:spcPts val="600"/>
              </a:spcAft>
              <a:defRPr sz="2400"/>
            </a:lvl1pPr>
            <a:lvl2pPr marL="712788" indent="-280988">
              <a:spcBef>
                <a:spcPts val="600"/>
              </a:spcBef>
              <a:spcAft>
                <a:spcPts val="600"/>
              </a:spcAft>
              <a:defRPr sz="2000"/>
            </a:lvl2pPr>
            <a:lvl3pPr marL="1073150" indent="-246063">
              <a:spcBef>
                <a:spcPts val="600"/>
              </a:spcBef>
              <a:spcAft>
                <a:spcPts val="600"/>
              </a:spcAft>
              <a:defRPr sz="1800"/>
            </a:lvl3pPr>
            <a:lvl4pPr marL="1520825" indent="-225425">
              <a:spcBef>
                <a:spcPts val="600"/>
              </a:spcBef>
              <a:spcAft>
                <a:spcPts val="600"/>
              </a:spcAft>
              <a:defRPr sz="1600"/>
            </a:lvl4pPr>
            <a:lvl5pPr marL="1881188" indent="-225425">
              <a:spcBef>
                <a:spcPts val="60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5" name="Text Placeholder 4"/>
          <p:cNvSpPr>
            <a:spLocks noGrp="1"/>
          </p:cNvSpPr>
          <p:nvPr>
            <p:ph type="body" sz="quarter" idx="3"/>
          </p:nvPr>
        </p:nvSpPr>
        <p:spPr>
          <a:xfrm>
            <a:off x="6172200" y="884690"/>
            <a:ext cx="5427133" cy="400110"/>
          </a:xfrm>
        </p:spPr>
        <p:txBody>
          <a:bodyPr anchor="ctr">
            <a:noAutofit/>
          </a:bodyPr>
          <a:lstStyle>
            <a:lvl1pPr marL="0" indent="0">
              <a:spcBef>
                <a:spcPts val="600"/>
              </a:spcBef>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366215"/>
            <a:ext cx="5427133" cy="3721523"/>
          </a:xfrm>
        </p:spPr>
        <p:txBody>
          <a:bodyPr wrap="square">
            <a:noAutofit/>
          </a:bodyPr>
          <a:lstStyle>
            <a:lvl1pPr marL="361950" indent="-361950">
              <a:spcBef>
                <a:spcPts val="600"/>
              </a:spcBef>
              <a:spcAft>
                <a:spcPts val="600"/>
              </a:spcAft>
              <a:defRPr sz="2400"/>
            </a:lvl1pPr>
            <a:lvl2pPr marL="712788" indent="-280988">
              <a:spcBef>
                <a:spcPts val="600"/>
              </a:spcBef>
              <a:spcAft>
                <a:spcPts val="600"/>
              </a:spcAft>
              <a:defRPr sz="2000"/>
            </a:lvl2pPr>
            <a:lvl3pPr marL="1073150" indent="-246063">
              <a:spcBef>
                <a:spcPts val="600"/>
              </a:spcBef>
              <a:spcAft>
                <a:spcPts val="600"/>
              </a:spcAft>
              <a:defRPr sz="1800"/>
            </a:lvl3pPr>
            <a:lvl4pPr marL="1520825" indent="-225425">
              <a:spcBef>
                <a:spcPts val="600"/>
              </a:spcBef>
              <a:spcAft>
                <a:spcPts val="600"/>
              </a:spcAft>
              <a:defRPr sz="1600"/>
            </a:lvl4pPr>
            <a:lvl5pPr marL="1881188" indent="-225425">
              <a:spcBef>
                <a:spcPts val="60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8" name="Title Placeholder 1"/>
          <p:cNvSpPr>
            <a:spLocks noGrp="1"/>
          </p:cNvSpPr>
          <p:nvPr>
            <p:ph type="title"/>
          </p:nvPr>
        </p:nvSpPr>
        <p:spPr>
          <a:xfrm>
            <a:off x="515471" y="303738"/>
            <a:ext cx="11083861" cy="430887"/>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10" name="Slide Number Placeholder 1">
            <a:extLst>
              <a:ext uri="{FF2B5EF4-FFF2-40B4-BE49-F238E27FC236}">
                <a16:creationId xmlns:a16="http://schemas.microsoft.com/office/drawing/2014/main" id="{63837971-C582-40DC-AD54-4E979D2423BE}"/>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3" name="Text Placeholder 6">
            <a:extLst>
              <a:ext uri="{FF2B5EF4-FFF2-40B4-BE49-F238E27FC236}">
                <a16:creationId xmlns:a16="http://schemas.microsoft.com/office/drawing/2014/main" id="{4A5F7D81-B753-4D04-A7AE-C80C1BBACA04}"/>
              </a:ext>
            </a:extLst>
          </p:cNvPr>
          <p:cNvSpPr>
            <a:spLocks noGrp="1"/>
          </p:cNvSpPr>
          <p:nvPr>
            <p:ph type="body" sz="quarter" idx="15" hasCustomPrompt="1"/>
          </p:nvPr>
        </p:nvSpPr>
        <p:spPr>
          <a:xfrm>
            <a:off x="0" y="5907820"/>
            <a:ext cx="1159933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Tree>
    <p:extLst>
      <p:ext uri="{BB962C8B-B14F-4D97-AF65-F5344CB8AC3E}">
        <p14:creationId xmlns:p14="http://schemas.microsoft.com/office/powerpoint/2010/main" val="203731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mp; Photo">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15472" y="295425"/>
            <a:ext cx="11174612" cy="430887"/>
          </a:xfrm>
          <a:prstGeom prst="rect">
            <a:avLst/>
          </a:prstGeom>
        </p:spPr>
        <p:txBody>
          <a:bodyPr vert="horz" wrap="square" lIns="0" tIns="0" rIns="0" bIns="0" rtlCol="0" anchor="t" anchorCtr="0">
            <a:noAutofit/>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230B92D6-72CA-47EA-9988-0A64A624F2A8}"/>
              </a:ext>
            </a:extLst>
          </p:cNvPr>
          <p:cNvSpPr>
            <a:spLocks noGrp="1"/>
          </p:cNvSpPr>
          <p:nvPr>
            <p:ph idx="1"/>
          </p:nvPr>
        </p:nvSpPr>
        <p:spPr>
          <a:xfrm>
            <a:off x="515472" y="1367999"/>
            <a:ext cx="7597288" cy="4261524"/>
          </a:xfrm>
        </p:spPr>
        <p:txBody>
          <a:bodyPr/>
          <a:lstStyle>
            <a:lvl1pPr marL="361950" indent="-361950">
              <a:spcBef>
                <a:spcPts val="600"/>
              </a:spcBef>
              <a:spcAft>
                <a:spcPts val="600"/>
              </a:spcAft>
              <a:buClr>
                <a:schemeClr val="accent2"/>
              </a:buClr>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Slide Number Placeholder 1">
            <a:extLst>
              <a:ext uri="{FF2B5EF4-FFF2-40B4-BE49-F238E27FC236}">
                <a16:creationId xmlns:a16="http://schemas.microsoft.com/office/drawing/2014/main" id="{3DC541F9-423B-438A-B71F-F508D6F85D71}"/>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0" name="Text Placeholder 6">
            <a:extLst>
              <a:ext uri="{FF2B5EF4-FFF2-40B4-BE49-F238E27FC236}">
                <a16:creationId xmlns:a16="http://schemas.microsoft.com/office/drawing/2014/main" id="{7E1F09FD-E5C5-4FF5-97C9-66672306A1A2}"/>
              </a:ext>
            </a:extLst>
          </p:cNvPr>
          <p:cNvSpPr>
            <a:spLocks noGrp="1"/>
          </p:cNvSpPr>
          <p:nvPr>
            <p:ph type="body" sz="quarter" idx="15" hasCustomPrompt="1"/>
          </p:nvPr>
        </p:nvSpPr>
        <p:spPr>
          <a:xfrm>
            <a:off x="0" y="5907820"/>
            <a:ext cx="11765280"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9" name="Text Placeholder 2">
            <a:extLst>
              <a:ext uri="{FF2B5EF4-FFF2-40B4-BE49-F238E27FC236}">
                <a16:creationId xmlns:a16="http://schemas.microsoft.com/office/drawing/2014/main" id="{39267808-6FEC-477A-9111-6E19BEB07D99}"/>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pic>
        <p:nvPicPr>
          <p:cNvPr id="11" name="Picture 10">
            <a:extLst>
              <a:ext uri="{FF2B5EF4-FFF2-40B4-BE49-F238E27FC236}">
                <a16:creationId xmlns:a16="http://schemas.microsoft.com/office/drawing/2014/main" id="{E432C144-E327-4BA4-AE98-308FE0FE55A9}"/>
              </a:ext>
            </a:extLst>
          </p:cNvPr>
          <p:cNvPicPr>
            <a:picLocks noChangeAspect="1"/>
          </p:cNvPicPr>
          <p:nvPr userDrawn="1"/>
        </p:nvPicPr>
        <p:blipFill>
          <a:blip r:embed="rId2"/>
          <a:stretch>
            <a:fillRect/>
          </a:stretch>
        </p:blipFill>
        <p:spPr>
          <a:xfrm>
            <a:off x="9016679" y="1481901"/>
            <a:ext cx="2984705" cy="3695882"/>
          </a:xfrm>
          <a:prstGeom prst="rect">
            <a:avLst/>
          </a:prstGeom>
        </p:spPr>
      </p:pic>
    </p:spTree>
    <p:extLst>
      <p:ext uri="{BB962C8B-B14F-4D97-AF65-F5344CB8AC3E}">
        <p14:creationId xmlns:p14="http://schemas.microsoft.com/office/powerpoint/2010/main" val="1045455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mp; Worl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E531-9978-4F43-BE63-EDCA033B5ABA}"/>
              </a:ext>
            </a:extLst>
          </p:cNvPr>
          <p:cNvSpPr>
            <a:spLocks noGrp="1"/>
          </p:cNvSpPr>
          <p:nvPr>
            <p:ph type="title"/>
          </p:nvPr>
        </p:nvSpPr>
        <p:spPr>
          <a:xfrm>
            <a:off x="515472" y="295786"/>
            <a:ext cx="11136000" cy="430887"/>
          </a:xfrm>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7B98FA84-A678-4C02-911E-C29A3C742BA8}"/>
              </a:ext>
            </a:extLst>
          </p:cNvPr>
          <p:cNvGrpSpPr/>
          <p:nvPr userDrawn="1"/>
        </p:nvGrpSpPr>
        <p:grpSpPr>
          <a:xfrm>
            <a:off x="2384309" y="1599984"/>
            <a:ext cx="7388355" cy="4094477"/>
            <a:chOff x="2384309" y="1599984"/>
            <a:chExt cx="7388355" cy="4094477"/>
          </a:xfrm>
          <a:solidFill>
            <a:schemeClr val="bg1">
              <a:lumMod val="85000"/>
            </a:schemeClr>
          </a:solidFill>
        </p:grpSpPr>
        <p:sp>
          <p:nvSpPr>
            <p:cNvPr id="10" name="Freeform 37">
              <a:extLst>
                <a:ext uri="{FF2B5EF4-FFF2-40B4-BE49-F238E27FC236}">
                  <a16:creationId xmlns:a16="http://schemas.microsoft.com/office/drawing/2014/main" id="{6E683304-F0A4-4ADC-A2DA-79928FD9D1E3}"/>
                </a:ext>
              </a:extLst>
            </p:cNvPr>
            <p:cNvSpPr>
              <a:spLocks/>
            </p:cNvSpPr>
            <p:nvPr/>
          </p:nvSpPr>
          <p:spPr bwMode="auto">
            <a:xfrm rot="730076">
              <a:off x="5764445" y="3203078"/>
              <a:ext cx="303998" cy="247057"/>
            </a:xfrm>
            <a:custGeom>
              <a:avLst/>
              <a:gdLst>
                <a:gd name="T0" fmla="*/ 426164101 w 10000"/>
                <a:gd name="T1" fmla="*/ 33234648 h 10009"/>
                <a:gd name="T2" fmla="*/ 408082289 w 10000"/>
                <a:gd name="T3" fmla="*/ 32290934 h 10009"/>
                <a:gd name="T4" fmla="*/ 362807633 w 10000"/>
                <a:gd name="T5" fmla="*/ 28740862 h 10009"/>
                <a:gd name="T6" fmla="*/ 339258661 w 10000"/>
                <a:gd name="T7" fmla="*/ 30156419 h 10009"/>
                <a:gd name="T8" fmla="*/ 326642675 w 10000"/>
                <a:gd name="T9" fmla="*/ 30156419 h 10009"/>
                <a:gd name="T10" fmla="*/ 309215389 w 10000"/>
                <a:gd name="T11" fmla="*/ 16494176 h 10009"/>
                <a:gd name="T12" fmla="*/ 163298617 w 10000"/>
                <a:gd name="T13" fmla="*/ 202452 h 10009"/>
                <a:gd name="T14" fmla="*/ 87933914 w 10000"/>
                <a:gd name="T15" fmla="*/ 7685170 h 10009"/>
                <a:gd name="T16" fmla="*/ 62843529 w 10000"/>
                <a:gd name="T17" fmla="*/ 202452 h 10009"/>
                <a:gd name="T18" fmla="*/ 37659631 w 10000"/>
                <a:gd name="T19" fmla="*/ 7685170 h 10009"/>
                <a:gd name="T20" fmla="*/ 0 w 10000"/>
                <a:gd name="T21" fmla="*/ 22673701 h 10009"/>
                <a:gd name="T22" fmla="*/ 25137159 w 10000"/>
                <a:gd name="T23" fmla="*/ 60132717 h 10009"/>
                <a:gd name="T24" fmla="*/ 50274283 w 10000"/>
                <a:gd name="T25" fmla="*/ 45144977 h 10009"/>
                <a:gd name="T26" fmla="*/ 100501863 w 10000"/>
                <a:gd name="T27" fmla="*/ 52627695 h 10009"/>
                <a:gd name="T28" fmla="*/ 113117812 w 10000"/>
                <a:gd name="T29" fmla="*/ 60132717 h 10009"/>
                <a:gd name="T30" fmla="*/ 113117812 w 10000"/>
                <a:gd name="T31" fmla="*/ 60132717 h 10009"/>
                <a:gd name="T32" fmla="*/ 125592247 w 10000"/>
                <a:gd name="T33" fmla="*/ 67616225 h 10009"/>
                <a:gd name="T34" fmla="*/ 113117812 w 10000"/>
                <a:gd name="T35" fmla="*/ 90086683 h 10009"/>
                <a:gd name="T36" fmla="*/ 100501863 w 10000"/>
                <a:gd name="T37" fmla="*/ 127546490 h 10009"/>
                <a:gd name="T38" fmla="*/ 87933914 w 10000"/>
                <a:gd name="T39" fmla="*/ 150017738 h 10009"/>
                <a:gd name="T40" fmla="*/ 87933914 w 10000"/>
                <a:gd name="T41" fmla="*/ 164983174 h 10009"/>
                <a:gd name="T42" fmla="*/ 88027428 w 10000"/>
                <a:gd name="T43" fmla="*/ 168915820 h 10009"/>
                <a:gd name="T44" fmla="*/ 87933914 w 10000"/>
                <a:gd name="T45" fmla="*/ 172489014 h 10009"/>
                <a:gd name="T46" fmla="*/ 87933914 w 10000"/>
                <a:gd name="T47" fmla="*/ 179971704 h 10009"/>
                <a:gd name="T48" fmla="*/ 75364703 w 10000"/>
                <a:gd name="T49" fmla="*/ 202442981 h 10009"/>
                <a:gd name="T50" fmla="*/ 100501863 w 10000"/>
                <a:gd name="T51" fmla="*/ 202442981 h 10009"/>
                <a:gd name="T52" fmla="*/ 150776145 w 10000"/>
                <a:gd name="T53" fmla="*/ 224914229 h 10009"/>
                <a:gd name="T54" fmla="*/ 226140849 w 10000"/>
                <a:gd name="T55" fmla="*/ 209925699 h 10009"/>
                <a:gd name="T56" fmla="*/ 301505552 w 10000"/>
                <a:gd name="T57" fmla="*/ 202442981 h 10009"/>
                <a:gd name="T58" fmla="*/ 339258661 w 10000"/>
                <a:gd name="T59" fmla="*/ 172489014 h 10009"/>
                <a:gd name="T60" fmla="*/ 376916994 w 10000"/>
                <a:gd name="T61" fmla="*/ 142512716 h 10009"/>
                <a:gd name="T62" fmla="*/ 376916994 w 10000"/>
                <a:gd name="T63" fmla="*/ 127546490 h 10009"/>
                <a:gd name="T64" fmla="*/ 412193659 w 10000"/>
                <a:gd name="T65" fmla="*/ 87817472 h 10009"/>
                <a:gd name="T66" fmla="*/ 429341773 w 10000"/>
                <a:gd name="T67" fmla="*/ 83165896 h 10009"/>
                <a:gd name="T68" fmla="*/ 435368612 w 10000"/>
                <a:gd name="T69" fmla="*/ 80738868 h 10009"/>
                <a:gd name="T70" fmla="*/ 439900776 w 10000"/>
                <a:gd name="T71" fmla="*/ 78491989 h 10009"/>
                <a:gd name="T72" fmla="*/ 465785903 w 10000"/>
                <a:gd name="T73" fmla="*/ 63975302 h 10009"/>
                <a:gd name="T74" fmla="*/ 457094332 w 10000"/>
                <a:gd name="T75" fmla="*/ 39369538 h 10009"/>
                <a:gd name="T76" fmla="*/ 455739875 w 10000"/>
                <a:gd name="T77" fmla="*/ 35908735 h 10009"/>
                <a:gd name="T78" fmla="*/ 446722357 w 10000"/>
                <a:gd name="T79" fmla="*/ 35819466 h 10009"/>
                <a:gd name="T80" fmla="*/ 426164101 w 10000"/>
                <a:gd name="T81" fmla="*/ 33234648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 name="Freeform 38">
              <a:extLst>
                <a:ext uri="{FF2B5EF4-FFF2-40B4-BE49-F238E27FC236}">
                  <a16:creationId xmlns:a16="http://schemas.microsoft.com/office/drawing/2014/main" id="{4D4E81FA-09C0-4DA5-8184-E0935D81FDDB}"/>
                </a:ext>
              </a:extLst>
            </p:cNvPr>
            <p:cNvSpPr>
              <a:spLocks/>
            </p:cNvSpPr>
            <p:nvPr/>
          </p:nvSpPr>
          <p:spPr bwMode="auto">
            <a:xfrm rot="926903">
              <a:off x="5772481" y="3219732"/>
              <a:ext cx="76334" cy="173495"/>
            </a:xfrm>
            <a:custGeom>
              <a:avLst/>
              <a:gdLst>
                <a:gd name="T0" fmla="*/ 5203165 w 10000"/>
                <a:gd name="T1" fmla="*/ 55889666 h 10437"/>
                <a:gd name="T2" fmla="*/ 5203165 w 10000"/>
                <a:gd name="T3" fmla="*/ 52637007 h 10437"/>
                <a:gd name="T4" fmla="*/ 5387551 w 10000"/>
                <a:gd name="T5" fmla="*/ 46351799 h 10437"/>
                <a:gd name="T6" fmla="*/ 5946543 w 10000"/>
                <a:gd name="T7" fmla="*/ 39611862 h 10437"/>
                <a:gd name="T8" fmla="*/ 5946543 w 10000"/>
                <a:gd name="T9" fmla="*/ 36359184 h 10437"/>
                <a:gd name="T10" fmla="*/ 6172444 w 10000"/>
                <a:gd name="T11" fmla="*/ 28565155 h 10437"/>
                <a:gd name="T12" fmla="*/ 6689840 w 10000"/>
                <a:gd name="T13" fmla="*/ 23334419 h 10437"/>
                <a:gd name="T14" fmla="*/ 6802098 w 10000"/>
                <a:gd name="T15" fmla="*/ 16987401 h 10437"/>
                <a:gd name="T16" fmla="*/ 7433136 w 10000"/>
                <a:gd name="T17" fmla="*/ 10309636 h 10437"/>
                <a:gd name="T18" fmla="*/ 6689840 w 10000"/>
                <a:gd name="T19" fmla="*/ 7056976 h 10437"/>
                <a:gd name="T20" fmla="*/ 5946543 w 10000"/>
                <a:gd name="T21" fmla="*/ 3252678 h 10437"/>
                <a:gd name="T22" fmla="*/ 3716573 w 10000"/>
                <a:gd name="T23" fmla="*/ 0 h 10437"/>
                <a:gd name="T24" fmla="*/ 2229971 w 10000"/>
                <a:gd name="T25" fmla="*/ 3252678 h 10437"/>
                <a:gd name="T26" fmla="*/ 1486593 w 10000"/>
                <a:gd name="T27" fmla="*/ 7056976 h 10437"/>
                <a:gd name="T28" fmla="*/ 918027 w 10000"/>
                <a:gd name="T29" fmla="*/ 9848023 h 10437"/>
                <a:gd name="T30" fmla="*/ 1486593 w 10000"/>
                <a:gd name="T31" fmla="*/ 20074877 h 10437"/>
                <a:gd name="T32" fmla="*/ 1486593 w 10000"/>
                <a:gd name="T33" fmla="*/ 33099660 h 10437"/>
                <a:gd name="T34" fmla="*/ 170224 w 10000"/>
                <a:gd name="T35" fmla="*/ 42768374 h 10437"/>
                <a:gd name="T36" fmla="*/ 0 w 10000"/>
                <a:gd name="T37" fmla="*/ 49377103 h 10437"/>
                <a:gd name="T38" fmla="*/ 483164 w 10000"/>
                <a:gd name="T39" fmla="*/ 53195128 h 10437"/>
                <a:gd name="T40" fmla="*/ 1486593 w 10000"/>
                <a:gd name="T41" fmla="*/ 52637007 h 10437"/>
                <a:gd name="T42" fmla="*/ 842208 w 10000"/>
                <a:gd name="T43" fmla="*/ 71650188 h 10437"/>
                <a:gd name="T44" fmla="*/ 4818903 w 10000"/>
                <a:gd name="T45" fmla="*/ 71926007 h 10437"/>
                <a:gd name="T46" fmla="*/ 5335475 w 10000"/>
                <a:gd name="T47" fmla="*/ 64986150 h 10437"/>
                <a:gd name="T48" fmla="*/ 5203165 w 10000"/>
                <a:gd name="T49" fmla="*/ 62401868 h 10437"/>
                <a:gd name="T50" fmla="*/ 5203165 w 10000"/>
                <a:gd name="T51" fmla="*/ 5588966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 name="Freeform 39">
              <a:extLst>
                <a:ext uri="{FF2B5EF4-FFF2-40B4-BE49-F238E27FC236}">
                  <a16:creationId xmlns:a16="http://schemas.microsoft.com/office/drawing/2014/main" id="{FE8DF155-F122-40F7-BEC1-2ACF10ABF30E}"/>
                </a:ext>
              </a:extLst>
            </p:cNvPr>
            <p:cNvSpPr>
              <a:spLocks/>
            </p:cNvSpPr>
            <p:nvPr/>
          </p:nvSpPr>
          <p:spPr bwMode="auto">
            <a:xfrm>
              <a:off x="6219773" y="3110083"/>
              <a:ext cx="160704" cy="73563"/>
            </a:xfrm>
            <a:custGeom>
              <a:avLst/>
              <a:gdLst>
                <a:gd name="T0" fmla="*/ 66415882 w 10000"/>
                <a:gd name="T1" fmla="*/ 3253953 h 10000"/>
                <a:gd name="T2" fmla="*/ 69306034 w 10000"/>
                <a:gd name="T3" fmla="*/ 2168926 h 10000"/>
                <a:gd name="T4" fmla="*/ 69306034 w 10000"/>
                <a:gd name="T5" fmla="*/ 2168926 h 10000"/>
                <a:gd name="T6" fmla="*/ 66415882 w 10000"/>
                <a:gd name="T7" fmla="*/ 1084463 h 10000"/>
                <a:gd name="T8" fmla="*/ 66415882 w 10000"/>
                <a:gd name="T9" fmla="*/ 542194 h 10000"/>
                <a:gd name="T10" fmla="*/ 63532969 w 10000"/>
                <a:gd name="T11" fmla="*/ 542194 h 10000"/>
                <a:gd name="T12" fmla="*/ 51979620 w 10000"/>
                <a:gd name="T13" fmla="*/ 0 h 10000"/>
                <a:gd name="T14" fmla="*/ 49089450 w 10000"/>
                <a:gd name="T15" fmla="*/ 542194 h 10000"/>
                <a:gd name="T16" fmla="*/ 40426253 w 10000"/>
                <a:gd name="T17" fmla="*/ 542194 h 10000"/>
                <a:gd name="T18" fmla="*/ 37542997 w 10000"/>
                <a:gd name="T19" fmla="*/ 1084463 h 10000"/>
                <a:gd name="T20" fmla="*/ 31763037 w 10000"/>
                <a:gd name="T21" fmla="*/ 1626657 h 10000"/>
                <a:gd name="T22" fmla="*/ 34653188 w 10000"/>
                <a:gd name="T23" fmla="*/ 2711120 h 10000"/>
                <a:gd name="T24" fmla="*/ 31763037 w 10000"/>
                <a:gd name="T25" fmla="*/ 3253953 h 10000"/>
                <a:gd name="T26" fmla="*/ 28879781 w 10000"/>
                <a:gd name="T27" fmla="*/ 3253953 h 10000"/>
                <a:gd name="T28" fmla="*/ 17326413 w 10000"/>
                <a:gd name="T29" fmla="*/ 3796155 h 10000"/>
                <a:gd name="T30" fmla="*/ 11553368 w 10000"/>
                <a:gd name="T31" fmla="*/ 3796155 h 10000"/>
                <a:gd name="T32" fmla="*/ 2890152 w 10000"/>
                <a:gd name="T33" fmla="*/ 3796155 h 10000"/>
                <a:gd name="T34" fmla="*/ 0 w 10000"/>
                <a:gd name="T35" fmla="*/ 3796155 h 10000"/>
                <a:gd name="T36" fmla="*/ 2890152 w 10000"/>
                <a:gd name="T37" fmla="*/ 4338416 h 10000"/>
                <a:gd name="T38" fmla="*/ 8663216 w 10000"/>
                <a:gd name="T39" fmla="*/ 5422879 h 10000"/>
                <a:gd name="T40" fmla="*/ 11553368 w 10000"/>
                <a:gd name="T41" fmla="*/ 5965081 h 10000"/>
                <a:gd name="T42" fmla="*/ 14436623 w 10000"/>
                <a:gd name="T43" fmla="*/ 5422879 h 10000"/>
                <a:gd name="T44" fmla="*/ 25989629 w 10000"/>
                <a:gd name="T45" fmla="*/ 5422879 h 10000"/>
                <a:gd name="T46" fmla="*/ 37542997 w 10000"/>
                <a:gd name="T47" fmla="*/ 5965081 h 10000"/>
                <a:gd name="T48" fmla="*/ 40426253 w 10000"/>
                <a:gd name="T49" fmla="*/ 5965081 h 10000"/>
                <a:gd name="T50" fmla="*/ 51979620 w 10000"/>
                <a:gd name="T51" fmla="*/ 5965081 h 10000"/>
                <a:gd name="T52" fmla="*/ 60642818 w 10000"/>
                <a:gd name="T53" fmla="*/ 4880618 h 10000"/>
                <a:gd name="T54" fmla="*/ 63532969 w 10000"/>
                <a:gd name="T55" fmla="*/ 4880618 h 10000"/>
                <a:gd name="T56" fmla="*/ 66415882 w 10000"/>
                <a:gd name="T57" fmla="*/ 3253953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 name="Freeform 40">
              <a:extLst>
                <a:ext uri="{FF2B5EF4-FFF2-40B4-BE49-F238E27FC236}">
                  <a16:creationId xmlns:a16="http://schemas.microsoft.com/office/drawing/2014/main" id="{29016AA0-0D7D-41D2-825B-BB7CCDCEF540}"/>
                </a:ext>
              </a:extLst>
            </p:cNvPr>
            <p:cNvSpPr>
              <a:spLocks/>
            </p:cNvSpPr>
            <p:nvPr/>
          </p:nvSpPr>
          <p:spPr bwMode="auto">
            <a:xfrm rot="471028">
              <a:off x="5943896" y="3018477"/>
              <a:ext cx="257126" cy="256772"/>
            </a:xfrm>
            <a:custGeom>
              <a:avLst/>
              <a:gdLst>
                <a:gd name="T0" fmla="*/ 255899615 w 10043"/>
                <a:gd name="T1" fmla="*/ 182500249 h 10000"/>
                <a:gd name="T2" fmla="*/ 260305209 w 10043"/>
                <a:gd name="T3" fmla="*/ 166367556 h 10000"/>
                <a:gd name="T4" fmla="*/ 260305209 w 10043"/>
                <a:gd name="T5" fmla="*/ 154066199 h 10000"/>
                <a:gd name="T6" fmla="*/ 260305209 w 10043"/>
                <a:gd name="T7" fmla="*/ 154066199 h 10000"/>
                <a:gd name="T8" fmla="*/ 253121605 w 10043"/>
                <a:gd name="T9" fmla="*/ 141738968 h 10000"/>
                <a:gd name="T10" fmla="*/ 238753485 w 10043"/>
                <a:gd name="T11" fmla="*/ 141738968 h 10000"/>
                <a:gd name="T12" fmla="*/ 241222933 w 10043"/>
                <a:gd name="T13" fmla="*/ 133621726 h 10000"/>
                <a:gd name="T14" fmla="*/ 260305209 w 10043"/>
                <a:gd name="T15" fmla="*/ 110920025 h 10000"/>
                <a:gd name="T16" fmla="*/ 267461165 w 10043"/>
                <a:gd name="T17" fmla="*/ 104731402 h 10000"/>
                <a:gd name="T18" fmla="*/ 267461165 w 10043"/>
                <a:gd name="T19" fmla="*/ 104731402 h 10000"/>
                <a:gd name="T20" fmla="*/ 267461165 w 10043"/>
                <a:gd name="T21" fmla="*/ 80101963 h 10000"/>
                <a:gd name="T22" fmla="*/ 281829285 w 10043"/>
                <a:gd name="T23" fmla="*/ 67774732 h 10000"/>
                <a:gd name="T24" fmla="*/ 260305209 w 10043"/>
                <a:gd name="T25" fmla="*/ 61611131 h 10000"/>
                <a:gd name="T26" fmla="*/ 245938000 w 10043"/>
                <a:gd name="T27" fmla="*/ 55447501 h 10000"/>
                <a:gd name="T28" fmla="*/ 224385365 w 10043"/>
                <a:gd name="T29" fmla="*/ 49283901 h 10000"/>
                <a:gd name="T30" fmla="*/ 217230320 w 10043"/>
                <a:gd name="T31" fmla="*/ 43120271 h 10000"/>
                <a:gd name="T32" fmla="*/ 202862230 w 10043"/>
                <a:gd name="T33" fmla="*/ 36956670 h 10000"/>
                <a:gd name="T34" fmla="*/ 188494111 w 10043"/>
                <a:gd name="T35" fmla="*/ 30818062 h 10000"/>
                <a:gd name="T36" fmla="*/ 181310506 w 10043"/>
                <a:gd name="T37" fmla="*/ 18490831 h 10000"/>
                <a:gd name="T38" fmla="*/ 166970035 w 10043"/>
                <a:gd name="T39" fmla="*/ 12327231 h 10000"/>
                <a:gd name="T40" fmla="*/ 159786430 w 10043"/>
                <a:gd name="T41" fmla="*/ 0 h 10000"/>
                <a:gd name="T42" fmla="*/ 145418311 w 10043"/>
                <a:gd name="T43" fmla="*/ 6163601 h 10000"/>
                <a:gd name="T44" fmla="*/ 131078750 w 10043"/>
                <a:gd name="T45" fmla="*/ 30818062 h 10000"/>
                <a:gd name="T46" fmla="*/ 123895176 w 10043"/>
                <a:gd name="T47" fmla="*/ 36956670 h 10000"/>
                <a:gd name="T48" fmla="*/ 109162285 w 10043"/>
                <a:gd name="T49" fmla="*/ 53063489 h 10000"/>
                <a:gd name="T50" fmla="*/ 83597386 w 10043"/>
                <a:gd name="T51" fmla="*/ 51592024 h 10000"/>
                <a:gd name="T52" fmla="*/ 77368031 w 10043"/>
                <a:gd name="T53" fmla="*/ 41826487 h 10000"/>
                <a:gd name="T54" fmla="*/ 65890306 w 10043"/>
                <a:gd name="T55" fmla="*/ 41116643 h 10000"/>
                <a:gd name="T56" fmla="*/ 65665568 w 10043"/>
                <a:gd name="T57" fmla="*/ 56943989 h 10000"/>
                <a:gd name="T58" fmla="*/ 66451256 w 10043"/>
                <a:gd name="T59" fmla="*/ 73938362 h 10000"/>
                <a:gd name="T60" fmla="*/ 44928091 w 10043"/>
                <a:gd name="T61" fmla="*/ 73938362 h 10000"/>
                <a:gd name="T62" fmla="*/ 36172200 w 10043"/>
                <a:gd name="T63" fmla="*/ 63336167 h 10000"/>
                <a:gd name="T64" fmla="*/ 19194631 w 10043"/>
                <a:gd name="T65" fmla="*/ 66582741 h 10000"/>
                <a:gd name="T66" fmla="*/ 925690 w 10043"/>
                <a:gd name="T67" fmla="*/ 69550693 h 10000"/>
                <a:gd name="T68" fmla="*/ 2638009 w 10043"/>
                <a:gd name="T69" fmla="*/ 82460982 h 10000"/>
                <a:gd name="T70" fmla="*/ 2946572 w 10043"/>
                <a:gd name="T71" fmla="*/ 94356932 h 10000"/>
                <a:gd name="T72" fmla="*/ 23375486 w 10043"/>
                <a:gd name="T73" fmla="*/ 110920025 h 10000"/>
                <a:gd name="T74" fmla="*/ 44928091 w 10043"/>
                <a:gd name="T75" fmla="*/ 110920025 h 10000"/>
                <a:gd name="T76" fmla="*/ 52083136 w 10043"/>
                <a:gd name="T77" fmla="*/ 117083655 h 10000"/>
                <a:gd name="T78" fmla="*/ 52083136 w 10043"/>
                <a:gd name="T79" fmla="*/ 123248137 h 10000"/>
                <a:gd name="T80" fmla="*/ 59267651 w 10043"/>
                <a:gd name="T81" fmla="*/ 135575338 h 10000"/>
                <a:gd name="T82" fmla="*/ 66451256 w 10043"/>
                <a:gd name="T83" fmla="*/ 154066199 h 10000"/>
                <a:gd name="T84" fmla="*/ 73635771 w 10043"/>
                <a:gd name="T85" fmla="*/ 160203926 h 10000"/>
                <a:gd name="T86" fmla="*/ 73635771 w 10043"/>
                <a:gd name="T87" fmla="*/ 178695638 h 10000"/>
                <a:gd name="T88" fmla="*/ 61399977 w 10043"/>
                <a:gd name="T89" fmla="*/ 216438071 h 10000"/>
                <a:gd name="T90" fmla="*/ 59436212 w 10043"/>
                <a:gd name="T91" fmla="*/ 223312396 h 10000"/>
                <a:gd name="T92" fmla="*/ 70604463 w 10043"/>
                <a:gd name="T93" fmla="*/ 240002274 h 10000"/>
                <a:gd name="T94" fmla="*/ 80819376 w 10043"/>
                <a:gd name="T95" fmla="*/ 240306770 h 10000"/>
                <a:gd name="T96" fmla="*/ 95158936 w 10043"/>
                <a:gd name="T97" fmla="*/ 240306770 h 10000"/>
                <a:gd name="T98" fmla="*/ 116710630 w 10043"/>
                <a:gd name="T99" fmla="*/ 246470371 h 10000"/>
                <a:gd name="T100" fmla="*/ 131078750 w 10043"/>
                <a:gd name="T101" fmla="*/ 246470371 h 10000"/>
                <a:gd name="T102" fmla="*/ 152602826 w 10043"/>
                <a:gd name="T103" fmla="*/ 252634001 h 10000"/>
                <a:gd name="T104" fmla="*/ 166970035 w 10043"/>
                <a:gd name="T105" fmla="*/ 252634001 h 10000"/>
                <a:gd name="T106" fmla="*/ 178897235 w 10043"/>
                <a:gd name="T107" fmla="*/ 238759387 h 10000"/>
                <a:gd name="T108" fmla="*/ 192759672 w 10043"/>
                <a:gd name="T109" fmla="*/ 238454920 h 10000"/>
                <a:gd name="T110" fmla="*/ 225115787 w 10043"/>
                <a:gd name="T111" fmla="*/ 244136373 h 10000"/>
                <a:gd name="T112" fmla="*/ 243243814 w 10043"/>
                <a:gd name="T113" fmla="*/ 247129348 h 10000"/>
                <a:gd name="T114" fmla="*/ 271221984 w 10043"/>
                <a:gd name="T115" fmla="*/ 226685755 h 10000"/>
                <a:gd name="T116" fmla="*/ 254776805 w 10043"/>
                <a:gd name="T117" fmla="*/ 205226942 h 10000"/>
                <a:gd name="T118" fmla="*/ 250933102 w 10043"/>
                <a:gd name="T119" fmla="*/ 198758875 h 10000"/>
                <a:gd name="T120" fmla="*/ 255899615 w 10043"/>
                <a:gd name="T121" fmla="*/ 182500249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 name="Freeform 41">
              <a:extLst>
                <a:ext uri="{FF2B5EF4-FFF2-40B4-BE49-F238E27FC236}">
                  <a16:creationId xmlns:a16="http://schemas.microsoft.com/office/drawing/2014/main" id="{DC6ABCDC-868A-48FB-99D2-83C55FCD170B}"/>
                </a:ext>
              </a:extLst>
            </p:cNvPr>
            <p:cNvSpPr>
              <a:spLocks/>
            </p:cNvSpPr>
            <p:nvPr/>
          </p:nvSpPr>
          <p:spPr bwMode="auto">
            <a:xfrm>
              <a:off x="6162186" y="3172540"/>
              <a:ext cx="262483" cy="276203"/>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 name="Freeform 56">
              <a:extLst>
                <a:ext uri="{FF2B5EF4-FFF2-40B4-BE49-F238E27FC236}">
                  <a16:creationId xmlns:a16="http://schemas.microsoft.com/office/drawing/2014/main" id="{5170F198-0FB5-4339-93AA-ECB4451722D6}"/>
                </a:ext>
              </a:extLst>
            </p:cNvPr>
            <p:cNvSpPr>
              <a:spLocks/>
            </p:cNvSpPr>
            <p:nvPr/>
          </p:nvSpPr>
          <p:spPr bwMode="auto">
            <a:xfrm>
              <a:off x="6155491" y="2903277"/>
              <a:ext cx="168739" cy="255385"/>
            </a:xfrm>
            <a:custGeom>
              <a:avLst/>
              <a:gdLst>
                <a:gd name="T0" fmla="*/ 13625735 w 10045"/>
                <a:gd name="T1" fmla="*/ 64787162 h 10019"/>
                <a:gd name="T2" fmla="*/ 10899242 w 10045"/>
                <a:gd name="T3" fmla="*/ 77774169 h 10019"/>
                <a:gd name="T4" fmla="*/ 10899242 w 10045"/>
                <a:gd name="T5" fmla="*/ 97217726 h 10019"/>
                <a:gd name="T6" fmla="*/ 5453384 w 10045"/>
                <a:gd name="T7" fmla="*/ 110154586 h 10019"/>
                <a:gd name="T8" fmla="*/ 5453384 w 10045"/>
                <a:gd name="T9" fmla="*/ 129598143 h 10019"/>
                <a:gd name="T10" fmla="*/ 2726891 w 10045"/>
                <a:gd name="T11" fmla="*/ 142560514 h 10019"/>
                <a:gd name="T12" fmla="*/ 2726891 w 10045"/>
                <a:gd name="T13" fmla="*/ 142560514 h 10019"/>
                <a:gd name="T14" fmla="*/ 5453384 w 10045"/>
                <a:gd name="T15" fmla="*/ 155522856 h 10019"/>
                <a:gd name="T16" fmla="*/ 2726891 w 10045"/>
                <a:gd name="T17" fmla="*/ 168510738 h 10019"/>
                <a:gd name="T18" fmla="*/ 0 w 10045"/>
                <a:gd name="T19" fmla="*/ 181422934 h 10019"/>
                <a:gd name="T20" fmla="*/ 8172350 w 10045"/>
                <a:gd name="T21" fmla="*/ 187928784 h 10019"/>
                <a:gd name="T22" fmla="*/ 13625735 w 10045"/>
                <a:gd name="T23" fmla="*/ 194409970 h 10019"/>
                <a:gd name="T24" fmla="*/ 21806011 w 10045"/>
                <a:gd name="T25" fmla="*/ 200891126 h 10019"/>
                <a:gd name="T26" fmla="*/ 17625060 w 10045"/>
                <a:gd name="T27" fmla="*/ 207074818 h 10019"/>
                <a:gd name="T28" fmla="*/ 14605927 w 10045"/>
                <a:gd name="T29" fmla="*/ 233967698 h 10019"/>
                <a:gd name="T30" fmla="*/ 16384347 w 10045"/>
                <a:gd name="T31" fmla="*/ 241814806 h 10019"/>
                <a:gd name="T32" fmla="*/ 27251848 w 10045"/>
                <a:gd name="T33" fmla="*/ 239778240 h 10019"/>
                <a:gd name="T34" fmla="*/ 32705232 w 10045"/>
                <a:gd name="T35" fmla="*/ 246259425 h 10019"/>
                <a:gd name="T36" fmla="*/ 35273916 w 10045"/>
                <a:gd name="T37" fmla="*/ 248643631 h 10019"/>
                <a:gd name="T38" fmla="*/ 37210146 w 10045"/>
                <a:gd name="T39" fmla="*/ 248295991 h 10019"/>
                <a:gd name="T40" fmla="*/ 43604474 w 10045"/>
                <a:gd name="T41" fmla="*/ 246259425 h 10019"/>
                <a:gd name="T42" fmla="*/ 49057859 w 10045"/>
                <a:gd name="T43" fmla="*/ 246259425 h 10019"/>
                <a:gd name="T44" fmla="*/ 59956702 w 10045"/>
                <a:gd name="T45" fmla="*/ 239778240 h 10019"/>
                <a:gd name="T46" fmla="*/ 66019142 w 10045"/>
                <a:gd name="T47" fmla="*/ 239107596 h 10019"/>
                <a:gd name="T48" fmla="*/ 67947427 w 10045"/>
                <a:gd name="T49" fmla="*/ 232626411 h 10019"/>
                <a:gd name="T50" fmla="*/ 65694781 w 10045"/>
                <a:gd name="T51" fmla="*/ 220310047 h 10019"/>
                <a:gd name="T52" fmla="*/ 69567620 w 10045"/>
                <a:gd name="T53" fmla="*/ 215244085 h 10019"/>
                <a:gd name="T54" fmla="*/ 72768756 w 10045"/>
                <a:gd name="T55" fmla="*/ 210427190 h 10019"/>
                <a:gd name="T56" fmla="*/ 74357228 w 10045"/>
                <a:gd name="T57" fmla="*/ 208738264 h 10019"/>
                <a:gd name="T58" fmla="*/ 70200073 w 10045"/>
                <a:gd name="T59" fmla="*/ 199525204 h 10019"/>
                <a:gd name="T60" fmla="*/ 63956027 w 10045"/>
                <a:gd name="T61" fmla="*/ 180752290 h 10019"/>
                <a:gd name="T62" fmla="*/ 57862264 w 10045"/>
                <a:gd name="T63" fmla="*/ 167840094 h 10019"/>
                <a:gd name="T64" fmla="*/ 56099714 w 10045"/>
                <a:gd name="T65" fmla="*/ 161334244 h 10019"/>
                <a:gd name="T66" fmla="*/ 59956702 w 10045"/>
                <a:gd name="T67" fmla="*/ 155522856 h 10019"/>
                <a:gd name="T68" fmla="*/ 65410485 w 10045"/>
                <a:gd name="T69" fmla="*/ 149041671 h 10019"/>
                <a:gd name="T70" fmla="*/ 71812340 w 10045"/>
                <a:gd name="T71" fmla="*/ 143578797 h 10019"/>
                <a:gd name="T72" fmla="*/ 74214890 w 10045"/>
                <a:gd name="T73" fmla="*/ 138488199 h 10019"/>
                <a:gd name="T74" fmla="*/ 79036200 w 10045"/>
                <a:gd name="T75" fmla="*/ 142560514 h 10019"/>
                <a:gd name="T76" fmla="*/ 79036200 w 10045"/>
                <a:gd name="T77" fmla="*/ 136104810 h 10019"/>
                <a:gd name="T78" fmla="*/ 79036200 w 10045"/>
                <a:gd name="T79" fmla="*/ 116635772 h 10019"/>
                <a:gd name="T80" fmla="*/ 76309309 w 10045"/>
                <a:gd name="T81" fmla="*/ 90736540 h 10019"/>
                <a:gd name="T82" fmla="*/ 76309309 w 10045"/>
                <a:gd name="T83" fmla="*/ 71293012 h 10019"/>
                <a:gd name="T84" fmla="*/ 76309309 w 10045"/>
                <a:gd name="T85" fmla="*/ 64787162 h 10019"/>
                <a:gd name="T86" fmla="*/ 73582815 w 10045"/>
                <a:gd name="T87" fmla="*/ 45368270 h 10019"/>
                <a:gd name="T88" fmla="*/ 73582815 w 10045"/>
                <a:gd name="T89" fmla="*/ 32405899 h 10019"/>
                <a:gd name="T90" fmla="*/ 62683594 w 10045"/>
                <a:gd name="T91" fmla="*/ 19443557 h 10019"/>
                <a:gd name="T92" fmla="*/ 51784352 w 10045"/>
                <a:gd name="T93" fmla="*/ 32405899 h 10019"/>
                <a:gd name="T94" fmla="*/ 46330967 w 10045"/>
                <a:gd name="T95" fmla="*/ 25924713 h 10019"/>
                <a:gd name="T96" fmla="*/ 46330967 w 10045"/>
                <a:gd name="T97" fmla="*/ 12962371 h 10019"/>
                <a:gd name="T98" fmla="*/ 38158617 w 10045"/>
                <a:gd name="T99" fmla="*/ 6481186 h 10019"/>
                <a:gd name="T100" fmla="*/ 38158617 w 10045"/>
                <a:gd name="T101" fmla="*/ 6481186 h 10019"/>
                <a:gd name="T102" fmla="*/ 32705232 w 10045"/>
                <a:gd name="T103" fmla="*/ 0 h 10019"/>
                <a:gd name="T104" fmla="*/ 29978341 w 10045"/>
                <a:gd name="T105" fmla="*/ 6481186 h 10019"/>
                <a:gd name="T106" fmla="*/ 29978341 w 10045"/>
                <a:gd name="T107" fmla="*/ 6481186 h 10019"/>
                <a:gd name="T108" fmla="*/ 27251848 w 10045"/>
                <a:gd name="T109" fmla="*/ 32405899 h 10019"/>
                <a:gd name="T110" fmla="*/ 24524957 w 10045"/>
                <a:gd name="T111" fmla="*/ 45368270 h 10019"/>
                <a:gd name="T112" fmla="*/ 19079518 w 10045"/>
                <a:gd name="T113" fmla="*/ 45368270 h 10019"/>
                <a:gd name="T114" fmla="*/ 13625735 w 10045"/>
                <a:gd name="T115" fmla="*/ 45368270 h 10019"/>
                <a:gd name="T116" fmla="*/ 13625735 w 10045"/>
                <a:gd name="T117" fmla="*/ 51849456 h 10019"/>
                <a:gd name="T118" fmla="*/ 13625735 w 10045"/>
                <a:gd name="T119" fmla="*/ 64787162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 name="Freeform 57">
              <a:extLst>
                <a:ext uri="{FF2B5EF4-FFF2-40B4-BE49-F238E27FC236}">
                  <a16:creationId xmlns:a16="http://schemas.microsoft.com/office/drawing/2014/main" id="{5412D94F-B574-46DA-A47F-D97204280123}"/>
                </a:ext>
              </a:extLst>
            </p:cNvPr>
            <p:cNvSpPr>
              <a:spLocks/>
            </p:cNvSpPr>
            <p:nvPr/>
          </p:nvSpPr>
          <p:spPr bwMode="auto">
            <a:xfrm>
              <a:off x="6134063" y="2956018"/>
              <a:ext cx="64282" cy="88829"/>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7" name="Freeform 58">
              <a:extLst>
                <a:ext uri="{FF2B5EF4-FFF2-40B4-BE49-F238E27FC236}">
                  <a16:creationId xmlns:a16="http://schemas.microsoft.com/office/drawing/2014/main" id="{603E971B-8531-45CD-B072-6DF4CCBE226B}"/>
                </a:ext>
              </a:extLst>
            </p:cNvPr>
            <p:cNvSpPr>
              <a:spLocks/>
            </p:cNvSpPr>
            <p:nvPr/>
          </p:nvSpPr>
          <p:spPr bwMode="auto">
            <a:xfrm rot="20966185">
              <a:off x="6455472" y="3334932"/>
              <a:ext cx="133921" cy="142960"/>
            </a:xfrm>
            <a:custGeom>
              <a:avLst/>
              <a:gdLst>
                <a:gd name="T0" fmla="*/ 40259588 w 9874"/>
                <a:gd name="T1" fmla="*/ 3222024 h 10000"/>
                <a:gd name="T2" fmla="*/ 41079255 w 9874"/>
                <a:gd name="T3" fmla="*/ 2143737 h 10000"/>
                <a:gd name="T4" fmla="*/ 38370811 w 9874"/>
                <a:gd name="T5" fmla="*/ 2139192 h 10000"/>
                <a:gd name="T6" fmla="*/ 36665044 w 9874"/>
                <a:gd name="T7" fmla="*/ 0 h 10000"/>
                <a:gd name="T8" fmla="*/ 24138425 w 9874"/>
                <a:gd name="T9" fmla="*/ 1310622 h 10000"/>
                <a:gd name="T10" fmla="*/ 16179574 w 9874"/>
                <a:gd name="T11" fmla="*/ 4795722 h 10000"/>
                <a:gd name="T12" fmla="*/ 6935240 w 9874"/>
                <a:gd name="T13" fmla="*/ 6961386 h 10000"/>
                <a:gd name="T14" fmla="*/ 6935240 w 9874"/>
                <a:gd name="T15" fmla="*/ 9131056 h 10000"/>
                <a:gd name="T16" fmla="*/ 4622030 w 9874"/>
                <a:gd name="T17" fmla="*/ 13470920 h 10000"/>
                <a:gd name="T18" fmla="*/ 0 w 9874"/>
                <a:gd name="T19" fmla="*/ 17806517 h 10000"/>
                <a:gd name="T20" fmla="*/ 4622030 w 9874"/>
                <a:gd name="T21" fmla="*/ 24316313 h 10000"/>
                <a:gd name="T22" fmla="*/ 13866364 w 9874"/>
                <a:gd name="T23" fmla="*/ 26485983 h 10000"/>
                <a:gd name="T24" fmla="*/ 9244318 w 9874"/>
                <a:gd name="T25" fmla="*/ 30821579 h 10000"/>
                <a:gd name="T26" fmla="*/ 9244318 w 9874"/>
                <a:gd name="T27" fmla="*/ 39496761 h 10000"/>
                <a:gd name="T28" fmla="*/ 18492783 w 9874"/>
                <a:gd name="T29" fmla="*/ 43836625 h 10000"/>
                <a:gd name="T30" fmla="*/ 23110682 w 9874"/>
                <a:gd name="T31" fmla="*/ 39496761 h 10000"/>
                <a:gd name="T32" fmla="*/ 23110682 w 9874"/>
                <a:gd name="T33" fmla="*/ 35161443 h 10000"/>
                <a:gd name="T34" fmla="*/ 32354999 w 9874"/>
                <a:gd name="T35" fmla="*/ 30821579 h 10000"/>
                <a:gd name="T36" fmla="*/ 23110682 w 9874"/>
                <a:gd name="T37" fmla="*/ 22146381 h 10000"/>
                <a:gd name="T38" fmla="*/ 23110682 w 9874"/>
                <a:gd name="T39" fmla="*/ 17806517 h 10000"/>
                <a:gd name="T40" fmla="*/ 18492783 w 9874"/>
                <a:gd name="T41" fmla="*/ 11300988 h 10000"/>
                <a:gd name="T42" fmla="*/ 32354999 w 9874"/>
                <a:gd name="T43" fmla="*/ 9131056 h 10000"/>
                <a:gd name="T44" fmla="*/ 38075353 w 9874"/>
                <a:gd name="T45" fmla="*/ 7794223 h 10000"/>
                <a:gd name="T46" fmla="*/ 38187800 w 9874"/>
                <a:gd name="T47" fmla="*/ 4979936 h 10000"/>
                <a:gd name="T48" fmla="*/ 39161265 w 9874"/>
                <a:gd name="T49" fmla="*/ 3949787 h 10000"/>
                <a:gd name="T50" fmla="*/ 40259588 w 9874"/>
                <a:gd name="T51" fmla="*/ 322202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 name="Freeform 59">
              <a:extLst>
                <a:ext uri="{FF2B5EF4-FFF2-40B4-BE49-F238E27FC236}">
                  <a16:creationId xmlns:a16="http://schemas.microsoft.com/office/drawing/2014/main" id="{DC22E039-FB75-4689-97A4-F72DB12AA3A8}"/>
                </a:ext>
              </a:extLst>
            </p:cNvPr>
            <p:cNvSpPr>
              <a:spLocks/>
            </p:cNvSpPr>
            <p:nvPr/>
          </p:nvSpPr>
          <p:spPr bwMode="auto">
            <a:xfrm>
              <a:off x="6447436" y="3112859"/>
              <a:ext cx="172756" cy="147124"/>
            </a:xfrm>
            <a:custGeom>
              <a:avLst/>
              <a:gdLst>
                <a:gd name="T0" fmla="*/ 76535066 w 10000"/>
                <a:gd name="T1" fmla="*/ 22574748 h 10000"/>
                <a:gd name="T2" fmla="*/ 83691327 w 10000"/>
                <a:gd name="T3" fmla="*/ 19197435 h 10000"/>
                <a:gd name="T4" fmla="*/ 82314503 w 10000"/>
                <a:gd name="T5" fmla="*/ 11073437 h 10000"/>
                <a:gd name="T6" fmla="*/ 61804450 w 10000"/>
                <a:gd name="T7" fmla="*/ 0 h 10000"/>
                <a:gd name="T8" fmla="*/ 47671854 w 10000"/>
                <a:gd name="T9" fmla="*/ 3400804 h 10000"/>
                <a:gd name="T10" fmla="*/ 21707381 w 10000"/>
                <a:gd name="T11" fmla="*/ 5317827 h 10000"/>
                <a:gd name="T12" fmla="*/ 18817447 w 10000"/>
                <a:gd name="T13" fmla="*/ 3400804 h 10000"/>
                <a:gd name="T14" fmla="*/ 10156903 w 10000"/>
                <a:gd name="T15" fmla="*/ 12985361 h 10000"/>
                <a:gd name="T16" fmla="*/ 4385841 w 10000"/>
                <a:gd name="T17" fmla="*/ 20657725 h 10000"/>
                <a:gd name="T18" fmla="*/ 4120806 w 10000"/>
                <a:gd name="T19" fmla="*/ 21894580 h 10000"/>
                <a:gd name="T20" fmla="*/ 3607896 w 10000"/>
                <a:gd name="T21" fmla="*/ 22912274 h 10000"/>
                <a:gd name="T22" fmla="*/ 17202 w 10000"/>
                <a:gd name="T23" fmla="*/ 24567662 h 10000"/>
                <a:gd name="T24" fmla="*/ 15295111 w 10000"/>
                <a:gd name="T25" fmla="*/ 39146671 h 10000"/>
                <a:gd name="T26" fmla="*/ 24579703 w 10000"/>
                <a:gd name="T27" fmla="*/ 41743575 h 10000"/>
                <a:gd name="T28" fmla="*/ 27136223 w 10000"/>
                <a:gd name="T29" fmla="*/ 45372897 h 10000"/>
                <a:gd name="T30" fmla="*/ 47774616 w 10000"/>
                <a:gd name="T31" fmla="*/ 47532320 h 10000"/>
                <a:gd name="T32" fmla="*/ 73653959 w 10000"/>
                <a:gd name="T33" fmla="*/ 43660615 h 10000"/>
                <a:gd name="T34" fmla="*/ 76535066 w 10000"/>
                <a:gd name="T35" fmla="*/ 32159304 h 10000"/>
                <a:gd name="T36" fmla="*/ 82314503 w 10000"/>
                <a:gd name="T37" fmla="*/ 30242282 h 10000"/>
                <a:gd name="T38" fmla="*/ 81374265 w 10000"/>
                <a:gd name="T39" fmla="*/ 27526155 h 10000"/>
                <a:gd name="T40" fmla="*/ 76535066 w 10000"/>
                <a:gd name="T41" fmla="*/ 2257474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 name="Freeform 60">
              <a:extLst>
                <a:ext uri="{FF2B5EF4-FFF2-40B4-BE49-F238E27FC236}">
                  <a16:creationId xmlns:a16="http://schemas.microsoft.com/office/drawing/2014/main" id="{30C4C237-E736-4A41-A17F-E87A006A934D}"/>
                </a:ext>
              </a:extLst>
            </p:cNvPr>
            <p:cNvSpPr>
              <a:spLocks/>
            </p:cNvSpPr>
            <p:nvPr/>
          </p:nvSpPr>
          <p:spPr bwMode="auto">
            <a:xfrm>
              <a:off x="6273341" y="3044850"/>
              <a:ext cx="133921" cy="72174"/>
            </a:xfrm>
            <a:custGeom>
              <a:avLst/>
              <a:gdLst>
                <a:gd name="T0" fmla="*/ 35895344 w 10569"/>
                <a:gd name="T1" fmla="*/ 3260169 h 10092"/>
                <a:gd name="T2" fmla="*/ 26280492 w 10569"/>
                <a:gd name="T3" fmla="*/ 1833956 h 10092"/>
                <a:gd name="T4" fmla="*/ 20105975 w 10569"/>
                <a:gd name="T5" fmla="*/ 917244 h 10092"/>
                <a:gd name="T6" fmla="*/ 13931458 w 10569"/>
                <a:gd name="T7" fmla="*/ 0 h 10092"/>
                <a:gd name="T8" fmla="*/ 13931458 w 10569"/>
                <a:gd name="T9" fmla="*/ 458319 h 10092"/>
                <a:gd name="T10" fmla="*/ 10844432 w 10569"/>
                <a:gd name="T11" fmla="*/ 0 h 10092"/>
                <a:gd name="T12" fmla="*/ 9298989 w 10569"/>
                <a:gd name="T13" fmla="*/ 458319 h 10092"/>
                <a:gd name="T14" fmla="*/ 6211738 w 10569"/>
                <a:gd name="T15" fmla="*/ 917244 h 10092"/>
                <a:gd name="T16" fmla="*/ 3124487 w 10569"/>
                <a:gd name="T17" fmla="*/ 1375637 h 10092"/>
                <a:gd name="T18" fmla="*/ 37446 w 10569"/>
                <a:gd name="T19" fmla="*/ 1833956 h 10092"/>
                <a:gd name="T20" fmla="*/ 1582663 w 10569"/>
                <a:gd name="T21" fmla="*/ 2453523 h 10092"/>
                <a:gd name="T22" fmla="*/ 4489881 w 10569"/>
                <a:gd name="T23" fmla="*/ 3289878 h 10092"/>
                <a:gd name="T24" fmla="*/ 7757166 w 10569"/>
                <a:gd name="T25" fmla="*/ 4585157 h 10092"/>
                <a:gd name="T26" fmla="*/ 9298989 w 10569"/>
                <a:gd name="T27" fmla="*/ 5044081 h 10092"/>
                <a:gd name="T28" fmla="*/ 10925872 w 10569"/>
                <a:gd name="T29" fmla="*/ 5553050 h 10092"/>
                <a:gd name="T30" fmla="*/ 16641728 w 10569"/>
                <a:gd name="T31" fmla="*/ 5499121 h 10092"/>
                <a:gd name="T32" fmla="*/ 18812093 w 10569"/>
                <a:gd name="T33" fmla="*/ 5040196 h 10092"/>
                <a:gd name="T34" fmla="*/ 21742997 w 10569"/>
                <a:gd name="T35" fmla="*/ 5177763 h 10092"/>
                <a:gd name="T36" fmla="*/ 21916272 w 10569"/>
                <a:gd name="T37" fmla="*/ 5191006 h 10092"/>
                <a:gd name="T38" fmla="*/ 22833159 w 10569"/>
                <a:gd name="T39" fmla="*/ 5285081 h 10092"/>
                <a:gd name="T40" fmla="*/ 26351779 w 10569"/>
                <a:gd name="T41" fmla="*/ 5526089 h 10092"/>
                <a:gd name="T42" fmla="*/ 29727586 w 10569"/>
                <a:gd name="T43" fmla="*/ 5147523 h 10092"/>
                <a:gd name="T44" fmla="*/ 35290700 w 10569"/>
                <a:gd name="T45" fmla="*/ 5368719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 name="Freeform 61">
              <a:extLst>
                <a:ext uri="{FF2B5EF4-FFF2-40B4-BE49-F238E27FC236}">
                  <a16:creationId xmlns:a16="http://schemas.microsoft.com/office/drawing/2014/main" id="{B24673C2-2229-4A08-B33A-EDC12C99C6FC}"/>
                </a:ext>
              </a:extLst>
            </p:cNvPr>
            <p:cNvSpPr>
              <a:spLocks/>
            </p:cNvSpPr>
            <p:nvPr/>
          </p:nvSpPr>
          <p:spPr bwMode="auto">
            <a:xfrm>
              <a:off x="6368423" y="3119798"/>
              <a:ext cx="116511" cy="83278"/>
            </a:xfrm>
            <a:custGeom>
              <a:avLst/>
              <a:gdLst>
                <a:gd name="T0" fmla="*/ 19546837 w 9980"/>
                <a:gd name="T1" fmla="*/ 0 h 10000"/>
                <a:gd name="T2" fmla="*/ 15929452 w 9980"/>
                <a:gd name="T3" fmla="*/ 1326499 h 10000"/>
                <a:gd name="T4" fmla="*/ 10695094 w 9980"/>
                <a:gd name="T5" fmla="*/ 1927289 h 10000"/>
                <a:gd name="T6" fmla="*/ 6765918 w 9980"/>
                <a:gd name="T7" fmla="*/ 2528164 h 10000"/>
                <a:gd name="T8" fmla="*/ 4147500 w 9980"/>
                <a:gd name="T9" fmla="*/ 2309784 h 10000"/>
                <a:gd name="T10" fmla="*/ 2839634 w 9980"/>
                <a:gd name="T11" fmla="*/ 1927289 h 10000"/>
                <a:gd name="T12" fmla="*/ 1529069 w 9980"/>
                <a:gd name="T13" fmla="*/ 3128039 h 10000"/>
                <a:gd name="T14" fmla="*/ 218517 w 9980"/>
                <a:gd name="T15" fmla="*/ 4930483 h 10000"/>
                <a:gd name="T16" fmla="*/ 58608 w 9980"/>
                <a:gd name="T17" fmla="*/ 5184610 h 10000"/>
                <a:gd name="T18" fmla="*/ 831183 w 9980"/>
                <a:gd name="T19" fmla="*/ 5914673 h 10000"/>
                <a:gd name="T20" fmla="*/ 4379234 w 9980"/>
                <a:gd name="T21" fmla="*/ 8205226 h 10000"/>
                <a:gd name="T22" fmla="*/ 9616277 w 9980"/>
                <a:gd name="T23" fmla="*/ 8732701 h 10000"/>
                <a:gd name="T24" fmla="*/ 11691362 w 9980"/>
                <a:gd name="T25" fmla="*/ 8224457 h 10000"/>
                <a:gd name="T26" fmla="*/ 16006632 w 9980"/>
                <a:gd name="T27" fmla="*/ 7478697 h 10000"/>
                <a:gd name="T28" fmla="*/ 16313055 w 9980"/>
                <a:gd name="T29" fmla="*/ 7478697 h 10000"/>
                <a:gd name="T30" fmla="*/ 19858435 w 9980"/>
                <a:gd name="T31" fmla="*/ 6732022 h 10000"/>
                <a:gd name="T32" fmla="*/ 22477047 w 9980"/>
                <a:gd name="T33" fmla="*/ 4329703 h 10000"/>
                <a:gd name="T34" fmla="*/ 26406029 w 9980"/>
                <a:gd name="T35" fmla="*/ 1326499 h 10000"/>
                <a:gd name="T36" fmla="*/ 25865368 w 9980"/>
                <a:gd name="T37" fmla="*/ 109147 h 10000"/>
                <a:gd name="T38" fmla="*/ 24315043 w 9980"/>
                <a:gd name="T39" fmla="*/ 289960 h 10000"/>
                <a:gd name="T40" fmla="*/ 1954683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1" name="Freeform 62">
              <a:extLst>
                <a:ext uri="{FF2B5EF4-FFF2-40B4-BE49-F238E27FC236}">
                  <a16:creationId xmlns:a16="http://schemas.microsoft.com/office/drawing/2014/main" id="{ADD79D22-438A-417C-859D-1BA6258EF8B8}"/>
                </a:ext>
              </a:extLst>
            </p:cNvPr>
            <p:cNvSpPr>
              <a:spLocks/>
            </p:cNvSpPr>
            <p:nvPr/>
          </p:nvSpPr>
          <p:spPr bwMode="auto">
            <a:xfrm>
              <a:off x="6372441" y="3085099"/>
              <a:ext cx="112493" cy="61070"/>
            </a:xfrm>
            <a:custGeom>
              <a:avLst/>
              <a:gdLst>
                <a:gd name="T0" fmla="*/ 14753551 w 10000"/>
                <a:gd name="T1" fmla="*/ 221096 h 9595"/>
                <a:gd name="T2" fmla="*/ 11909822 w 10000"/>
                <a:gd name="T3" fmla="*/ 35191 h 9595"/>
                <a:gd name="T4" fmla="*/ 9391507 w 10000"/>
                <a:gd name="T5" fmla="*/ 37469 h 9595"/>
                <a:gd name="T6" fmla="*/ 6706745 w 10000"/>
                <a:gd name="T7" fmla="*/ 221096 h 9595"/>
                <a:gd name="T8" fmla="*/ 5366857 w 10000"/>
                <a:gd name="T9" fmla="*/ 1062251 h 9595"/>
                <a:gd name="T10" fmla="*/ 0 w 10000"/>
                <a:gd name="T11" fmla="*/ 1903829 h 9595"/>
                <a:gd name="T12" fmla="*/ 1342381 w 10000"/>
                <a:gd name="T13" fmla="*/ 2744978 h 9595"/>
                <a:gd name="T14" fmla="*/ 2325917 w 10000"/>
                <a:gd name="T15" fmla="*/ 3250351 h 9595"/>
                <a:gd name="T16" fmla="*/ 4794266 w 10000"/>
                <a:gd name="T17" fmla="*/ 3632346 h 9595"/>
                <a:gd name="T18" fmla="*/ 10529383 w 10000"/>
                <a:gd name="T19" fmla="*/ 3127344 h 9595"/>
                <a:gd name="T20" fmla="*/ 14824866 w 10000"/>
                <a:gd name="T21" fmla="*/ 2897184 h 9595"/>
                <a:gd name="T22" fmla="*/ 16939344 w 10000"/>
                <a:gd name="T23" fmla="*/ 2073784 h 9595"/>
                <a:gd name="T24" fmla="*/ 21890456 w 10000"/>
                <a:gd name="T25" fmla="*/ 2243747 h 9595"/>
                <a:gd name="T26" fmla="*/ 23289738 w 10000"/>
                <a:gd name="T27" fmla="*/ 1882630 h 9595"/>
                <a:gd name="T28" fmla="*/ 23370468 w 10000"/>
                <a:gd name="T29" fmla="*/ 1483201 h 9595"/>
                <a:gd name="T30" fmla="*/ 23726819 w 10000"/>
                <a:gd name="T31" fmla="*/ 815451 h 9595"/>
                <a:gd name="T32" fmla="*/ 20379494 w 10000"/>
                <a:gd name="T33" fmla="*/ 459583 h 9595"/>
                <a:gd name="T34" fmla="*/ 20120408 w 10000"/>
                <a:gd name="T35" fmla="*/ 221096 h 9595"/>
                <a:gd name="T36" fmla="*/ 14753551 w 10000"/>
                <a:gd name="T37" fmla="*/ 221096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2" name="Freeform 63">
              <a:extLst>
                <a:ext uri="{FF2B5EF4-FFF2-40B4-BE49-F238E27FC236}">
                  <a16:creationId xmlns:a16="http://schemas.microsoft.com/office/drawing/2014/main" id="{C8A093B5-FE6D-435B-B926-7698A59E76B9}"/>
                </a:ext>
              </a:extLst>
            </p:cNvPr>
            <p:cNvSpPr>
              <a:spLocks/>
            </p:cNvSpPr>
            <p:nvPr/>
          </p:nvSpPr>
          <p:spPr bwMode="auto">
            <a:xfrm>
              <a:off x="6498325" y="3243326"/>
              <a:ext cx="154008" cy="123529"/>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3" name="Freeform 64">
              <a:extLst>
                <a:ext uri="{FF2B5EF4-FFF2-40B4-BE49-F238E27FC236}">
                  <a16:creationId xmlns:a16="http://schemas.microsoft.com/office/drawing/2014/main" id="{76C39096-B514-4B70-85A5-0926A46F5276}"/>
                </a:ext>
              </a:extLst>
            </p:cNvPr>
            <p:cNvSpPr>
              <a:spLocks/>
            </p:cNvSpPr>
            <p:nvPr/>
          </p:nvSpPr>
          <p:spPr bwMode="auto">
            <a:xfrm>
              <a:off x="6155491" y="3143393"/>
              <a:ext cx="96423" cy="56906"/>
            </a:xfrm>
            <a:custGeom>
              <a:avLst/>
              <a:gdLst>
                <a:gd name="T0" fmla="*/ 11660715 w 10000"/>
                <a:gd name="T1" fmla="*/ 642479 h 11466"/>
                <a:gd name="T2" fmla="*/ 10601051 w 10000"/>
                <a:gd name="T3" fmla="*/ 411497 h 11466"/>
                <a:gd name="T4" fmla="*/ 8480157 w 10000"/>
                <a:gd name="T5" fmla="*/ 180516 h 11466"/>
                <a:gd name="T6" fmla="*/ 5403601 w 10000"/>
                <a:gd name="T7" fmla="*/ 359942 h 11466"/>
                <a:gd name="T8" fmla="*/ 4815962 w 10000"/>
                <a:gd name="T9" fmla="*/ 0 h 11466"/>
                <a:gd name="T10" fmla="*/ 3180420 w 10000"/>
                <a:gd name="T11" fmla="*/ 347017 h 11466"/>
                <a:gd name="T12" fmla="*/ 0 w 10000"/>
                <a:gd name="T13" fmla="*/ 1104441 h 11466"/>
                <a:gd name="T14" fmla="*/ 0 w 10000"/>
                <a:gd name="T15" fmla="*/ 1566369 h 11466"/>
                <a:gd name="T16" fmla="*/ 2120756 w 10000"/>
                <a:gd name="T17" fmla="*/ 1566369 h 11466"/>
                <a:gd name="T18" fmla="*/ 3128551 w 10000"/>
                <a:gd name="T19" fmla="*/ 2118686 h 11466"/>
                <a:gd name="T20" fmla="*/ 4240084 w 10000"/>
                <a:gd name="T21" fmla="*/ 2028332 h 11466"/>
                <a:gd name="T22" fmla="*/ 6583589 w 10000"/>
                <a:gd name="T23" fmla="*/ 1669485 h 11466"/>
                <a:gd name="T24" fmla="*/ 7800541 w 10000"/>
                <a:gd name="T25" fmla="*/ 1874785 h 11466"/>
                <a:gd name="T26" fmla="*/ 11660715 w 10000"/>
                <a:gd name="T27" fmla="*/ 1566369 h 11466"/>
                <a:gd name="T28" fmla="*/ 13781471 w 10000"/>
                <a:gd name="T29" fmla="*/ 1335388 h 11466"/>
                <a:gd name="T30" fmla="*/ 14841135 w 10000"/>
                <a:gd name="T31" fmla="*/ 1335388 h 11466"/>
                <a:gd name="T32" fmla="*/ 13781471 w 10000"/>
                <a:gd name="T33" fmla="*/ 1104441 h 11466"/>
                <a:gd name="T34" fmla="*/ 11660715 w 10000"/>
                <a:gd name="T35" fmla="*/ 642479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4" name="Freeform 65">
              <a:extLst>
                <a:ext uri="{FF2B5EF4-FFF2-40B4-BE49-F238E27FC236}">
                  <a16:creationId xmlns:a16="http://schemas.microsoft.com/office/drawing/2014/main" id="{4FFC12C2-8A2D-4F7D-85A9-431BDC229165}"/>
                </a:ext>
              </a:extLst>
            </p:cNvPr>
            <p:cNvSpPr>
              <a:spLocks/>
            </p:cNvSpPr>
            <p:nvPr/>
          </p:nvSpPr>
          <p:spPr bwMode="auto">
            <a:xfrm>
              <a:off x="6107279" y="3015702"/>
              <a:ext cx="60264" cy="65235"/>
            </a:xfrm>
            <a:custGeom>
              <a:avLst/>
              <a:gdLst>
                <a:gd name="T0" fmla="*/ 853877 w 10056"/>
                <a:gd name="T1" fmla="*/ 1901050 h 10000"/>
                <a:gd name="T2" fmla="*/ 1199163 w 10056"/>
                <a:gd name="T3" fmla="*/ 2661744 h 10000"/>
                <a:gd name="T4" fmla="*/ 1890040 w 10056"/>
                <a:gd name="T5" fmla="*/ 3041860 h 10000"/>
                <a:gd name="T6" fmla="*/ 2519852 w 10056"/>
                <a:gd name="T7" fmla="*/ 3533440 h 10000"/>
                <a:gd name="T8" fmla="*/ 3168589 w 10056"/>
                <a:gd name="T9" fmla="*/ 4158958 h 10000"/>
                <a:gd name="T10" fmla="*/ 3574230 w 10056"/>
                <a:gd name="T11" fmla="*/ 3130881 h 10000"/>
                <a:gd name="T12" fmla="*/ 3333712 w 10056"/>
                <a:gd name="T13" fmla="*/ 2370194 h 10000"/>
                <a:gd name="T14" fmla="*/ 3594263 w 10056"/>
                <a:gd name="T15" fmla="*/ 1365000 h 10000"/>
                <a:gd name="T16" fmla="*/ 3087789 w 10056"/>
                <a:gd name="T17" fmla="*/ 984817 h 10000"/>
                <a:gd name="T18" fmla="*/ 2580612 w 10056"/>
                <a:gd name="T19" fmla="*/ 760247 h 10000"/>
                <a:gd name="T20" fmla="*/ 1890040 w 10056"/>
                <a:gd name="T21" fmla="*/ 380123 h 10000"/>
                <a:gd name="T22" fmla="*/ 1199163 w 10056"/>
                <a:gd name="T23" fmla="*/ 380123 h 10000"/>
                <a:gd name="T24" fmla="*/ 853877 w 10056"/>
                <a:gd name="T25" fmla="*/ 0 h 10000"/>
                <a:gd name="T26" fmla="*/ 163355 w 10056"/>
                <a:gd name="T27" fmla="*/ 380123 h 10000"/>
                <a:gd name="T28" fmla="*/ 0 w 10056"/>
                <a:gd name="T29" fmla="*/ 403835 h 10000"/>
                <a:gd name="T30" fmla="*/ 325253 w 10056"/>
                <a:gd name="T31" fmla="*/ 1431913 h 10000"/>
                <a:gd name="T32" fmla="*/ 853877 w 10056"/>
                <a:gd name="T33" fmla="*/ 1901050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5" name="Freeform 66">
              <a:extLst>
                <a:ext uri="{FF2B5EF4-FFF2-40B4-BE49-F238E27FC236}">
                  <a16:creationId xmlns:a16="http://schemas.microsoft.com/office/drawing/2014/main" id="{CB244092-2C7C-4AA7-8C90-189D054FF16A}"/>
                </a:ext>
              </a:extLst>
            </p:cNvPr>
            <p:cNvSpPr>
              <a:spLocks/>
            </p:cNvSpPr>
            <p:nvPr/>
          </p:nvSpPr>
          <p:spPr bwMode="auto">
            <a:xfrm rot="21133526">
              <a:off x="6302802" y="3169766"/>
              <a:ext cx="74995" cy="41639"/>
            </a:xfrm>
            <a:custGeom>
              <a:avLst/>
              <a:gdLst>
                <a:gd name="T0" fmla="*/ 0 w 1912593"/>
                <a:gd name="T1" fmla="*/ 14 h 1229193"/>
                <a:gd name="T2" fmla="*/ 8 w 1912593"/>
                <a:gd name="T3" fmla="*/ 68 h 1229193"/>
                <a:gd name="T4" fmla="*/ 110 w 1912593"/>
                <a:gd name="T5" fmla="*/ 72 h 1229193"/>
                <a:gd name="T6" fmla="*/ 190 w 1912593"/>
                <a:gd name="T7" fmla="*/ 19 h 1229193"/>
                <a:gd name="T8" fmla="*/ 178 w 1912593"/>
                <a:gd name="T9" fmla="*/ 0 h 1229193"/>
                <a:gd name="T10" fmla="*/ 112 w 1912593"/>
                <a:gd name="T11" fmla="*/ 15 h 1229193"/>
                <a:gd name="T12" fmla="*/ 15 w 1912593"/>
                <a:gd name="T13" fmla="*/ 14 h 1229193"/>
                <a:gd name="T14" fmla="*/ 13 w 1912593"/>
                <a:gd name="T15" fmla="*/ 14 h 1229193"/>
                <a:gd name="T16" fmla="*/ 0 w 1912593"/>
                <a:gd name="T17" fmla="*/ 14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6" name="Freeform 67">
              <a:extLst>
                <a:ext uri="{FF2B5EF4-FFF2-40B4-BE49-F238E27FC236}">
                  <a16:creationId xmlns:a16="http://schemas.microsoft.com/office/drawing/2014/main" id="{209F4303-BB7A-41B0-9871-ED7132D113A8}"/>
                </a:ext>
              </a:extLst>
            </p:cNvPr>
            <p:cNvSpPr>
              <a:spLocks/>
            </p:cNvSpPr>
            <p:nvPr/>
          </p:nvSpPr>
          <p:spPr bwMode="auto">
            <a:xfrm>
              <a:off x="6306820" y="3178093"/>
              <a:ext cx="120528" cy="130468"/>
            </a:xfrm>
            <a:custGeom>
              <a:avLst/>
              <a:gdLst>
                <a:gd name="T0" fmla="*/ 121 w 3644175"/>
                <a:gd name="T1" fmla="*/ 0 h 3780713"/>
                <a:gd name="T2" fmla="*/ 68 w 3644175"/>
                <a:gd name="T3" fmla="*/ 59 h 3780713"/>
                <a:gd name="T4" fmla="*/ 6 w 3644175"/>
                <a:gd name="T5" fmla="*/ 61 h 3780713"/>
                <a:gd name="T6" fmla="*/ 0 w 3644175"/>
                <a:gd name="T7" fmla="*/ 79 h 3780713"/>
                <a:gd name="T8" fmla="*/ 15 w 3644175"/>
                <a:gd name="T9" fmla="*/ 112 h 3780713"/>
                <a:gd name="T10" fmla="*/ 29 w 3644175"/>
                <a:gd name="T11" fmla="*/ 93 h 3780713"/>
                <a:gd name="T12" fmla="*/ 38 w 3644175"/>
                <a:gd name="T13" fmla="*/ 83 h 3780713"/>
                <a:gd name="T14" fmla="*/ 54 w 3644175"/>
                <a:gd name="T15" fmla="*/ 99 h 3780713"/>
                <a:gd name="T16" fmla="*/ 68 w 3644175"/>
                <a:gd name="T17" fmla="*/ 147 h 3780713"/>
                <a:gd name="T18" fmla="*/ 97 w 3644175"/>
                <a:gd name="T19" fmla="*/ 180 h 3780713"/>
                <a:gd name="T20" fmla="*/ 193 w 3644175"/>
                <a:gd name="T21" fmla="*/ 231 h 3780713"/>
                <a:gd name="T22" fmla="*/ 87 w 3644175"/>
                <a:gd name="T23" fmla="*/ 102 h 3780713"/>
                <a:gd name="T24" fmla="*/ 93 w 3644175"/>
                <a:gd name="T25" fmla="*/ 83 h 3780713"/>
                <a:gd name="T26" fmla="*/ 105 w 3644175"/>
                <a:gd name="T27" fmla="*/ 93 h 3780713"/>
                <a:gd name="T28" fmla="*/ 219 w 3644175"/>
                <a:gd name="T29" fmla="*/ 99 h 3780713"/>
                <a:gd name="T30" fmla="*/ 204 w 3644175"/>
                <a:gd name="T31" fmla="*/ 37 h 3780713"/>
                <a:gd name="T32" fmla="*/ 190 w 3644175"/>
                <a:gd name="T33" fmla="*/ 46 h 3780713"/>
                <a:gd name="T34" fmla="*/ 149 w 3644175"/>
                <a:gd name="T35" fmla="*/ 39 h 3780713"/>
                <a:gd name="T36" fmla="*/ 125 w 3644175"/>
                <a:gd name="T37" fmla="*/ 8 h 3780713"/>
                <a:gd name="T38" fmla="*/ 121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7" name="Freeform 68">
              <a:extLst>
                <a:ext uri="{FF2B5EF4-FFF2-40B4-BE49-F238E27FC236}">
                  <a16:creationId xmlns:a16="http://schemas.microsoft.com/office/drawing/2014/main" id="{7B3E009F-7CE1-4105-8884-74639721F26C}"/>
                </a:ext>
              </a:extLst>
            </p:cNvPr>
            <p:cNvSpPr>
              <a:spLocks/>
            </p:cNvSpPr>
            <p:nvPr/>
          </p:nvSpPr>
          <p:spPr bwMode="auto">
            <a:xfrm>
              <a:off x="6356371" y="3223896"/>
              <a:ext cx="83031" cy="86054"/>
            </a:xfrm>
            <a:custGeom>
              <a:avLst/>
              <a:gdLst>
                <a:gd name="T0" fmla="*/ 147 w 2398426"/>
                <a:gd name="T1" fmla="*/ 17 h 2488994"/>
                <a:gd name="T2" fmla="*/ 18 w 2398426"/>
                <a:gd name="T3" fmla="*/ 9 h 2488994"/>
                <a:gd name="T4" fmla="*/ 5 w 2398426"/>
                <a:gd name="T5" fmla="*/ 0 h 2488994"/>
                <a:gd name="T6" fmla="*/ 0 w 2398426"/>
                <a:gd name="T7" fmla="*/ 20 h 2488994"/>
                <a:gd name="T8" fmla="*/ 117 w 2398426"/>
                <a:gd name="T9" fmla="*/ 153 h 2488994"/>
                <a:gd name="T10" fmla="*/ 151 w 2398426"/>
                <a:gd name="T11" fmla="*/ 95 h 2488994"/>
                <a:gd name="T12" fmla="*/ 166 w 2398426"/>
                <a:gd name="T13" fmla="*/ 88 h 2488994"/>
                <a:gd name="T14" fmla="*/ 147 w 2398426"/>
                <a:gd name="T15" fmla="*/ 17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28" name="Freeform 69">
              <a:extLst>
                <a:ext uri="{FF2B5EF4-FFF2-40B4-BE49-F238E27FC236}">
                  <a16:creationId xmlns:a16="http://schemas.microsoft.com/office/drawing/2014/main" id="{9D33721D-63E1-45A0-B41A-16498E9CD2F0}"/>
                </a:ext>
              </a:extLst>
            </p:cNvPr>
            <p:cNvSpPr>
              <a:spLocks/>
            </p:cNvSpPr>
            <p:nvPr/>
          </p:nvSpPr>
          <p:spPr bwMode="auto">
            <a:xfrm rot="286500">
              <a:off x="6416634" y="3276637"/>
              <a:ext cx="37498" cy="51355"/>
            </a:xfrm>
            <a:custGeom>
              <a:avLst/>
              <a:gdLst>
                <a:gd name="T0" fmla="*/ 20 w 1259245"/>
                <a:gd name="T1" fmla="*/ 0 h 1506961"/>
                <a:gd name="T2" fmla="*/ 0 w 1259245"/>
                <a:gd name="T3" fmla="*/ 58 h 1506961"/>
                <a:gd name="T4" fmla="*/ 27 w 1259245"/>
                <a:gd name="T5" fmla="*/ 90 h 1506961"/>
                <a:gd name="T6" fmla="*/ 56 w 1259245"/>
                <a:gd name="T7" fmla="*/ 34 h 1506961"/>
                <a:gd name="T8" fmla="*/ 2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29" name="Freeform 70">
              <a:extLst>
                <a:ext uri="{FF2B5EF4-FFF2-40B4-BE49-F238E27FC236}">
                  <a16:creationId xmlns:a16="http://schemas.microsoft.com/office/drawing/2014/main" id="{837EFE88-FDB2-433E-B405-9D869F0A28BD}"/>
                </a:ext>
              </a:extLst>
            </p:cNvPr>
            <p:cNvSpPr>
              <a:spLocks/>
            </p:cNvSpPr>
            <p:nvPr/>
          </p:nvSpPr>
          <p:spPr bwMode="auto">
            <a:xfrm>
              <a:off x="6417974" y="3187810"/>
              <a:ext cx="60264" cy="49967"/>
            </a:xfrm>
            <a:custGeom>
              <a:avLst/>
              <a:gdLst>
                <a:gd name="T0" fmla="*/ 16 w 1678899"/>
                <a:gd name="T1" fmla="*/ 108 h 1259174"/>
                <a:gd name="T2" fmla="*/ 127 w 1678899"/>
                <a:gd name="T3" fmla="*/ 118 h 1259174"/>
                <a:gd name="T4" fmla="*/ 126 w 1678899"/>
                <a:gd name="T5" fmla="*/ 84 h 1259174"/>
                <a:gd name="T6" fmla="*/ 65 w 1678899"/>
                <a:gd name="T7" fmla="*/ 0 h 1259174"/>
                <a:gd name="T8" fmla="*/ 0 w 1678899"/>
                <a:gd name="T9" fmla="*/ 25 h 1259174"/>
                <a:gd name="T10" fmla="*/ 16 w 1678899"/>
                <a:gd name="T11" fmla="*/ 108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0" name="Freeform 71">
              <a:extLst>
                <a:ext uri="{FF2B5EF4-FFF2-40B4-BE49-F238E27FC236}">
                  <a16:creationId xmlns:a16="http://schemas.microsoft.com/office/drawing/2014/main" id="{E06E7E9A-0202-41F9-AA53-89E98081BDE1}"/>
                </a:ext>
              </a:extLst>
            </p:cNvPr>
            <p:cNvSpPr>
              <a:spLocks/>
            </p:cNvSpPr>
            <p:nvPr/>
          </p:nvSpPr>
          <p:spPr bwMode="auto">
            <a:xfrm>
              <a:off x="6428686" y="3233612"/>
              <a:ext cx="84369" cy="84665"/>
            </a:xfrm>
            <a:custGeom>
              <a:avLst/>
              <a:gdLst>
                <a:gd name="T0" fmla="*/ 0 w 2578308"/>
                <a:gd name="T1" fmla="*/ 0 h 2368446"/>
                <a:gd name="T2" fmla="*/ 15 w 2578308"/>
                <a:gd name="T3" fmla="*/ 78 h 2368446"/>
                <a:gd name="T4" fmla="*/ 6 w 2578308"/>
                <a:gd name="T5" fmla="*/ 86 h 2368446"/>
                <a:gd name="T6" fmla="*/ 50 w 2578308"/>
                <a:gd name="T7" fmla="*/ 127 h 2368446"/>
                <a:gd name="T8" fmla="*/ 65 w 2578308"/>
                <a:gd name="T9" fmla="*/ 104 h 2368446"/>
                <a:gd name="T10" fmla="*/ 101 w 2578308"/>
                <a:gd name="T11" fmla="*/ 138 h 2368446"/>
                <a:gd name="T12" fmla="*/ 95 w 2578308"/>
                <a:gd name="T13" fmla="*/ 161 h 2368446"/>
                <a:gd name="T14" fmla="*/ 136 w 2578308"/>
                <a:gd name="T15" fmla="*/ 154 h 2368446"/>
                <a:gd name="T16" fmla="*/ 150 w 2578308"/>
                <a:gd name="T17" fmla="*/ 103 h 2368446"/>
                <a:gd name="T18" fmla="*/ 123 w 2578308"/>
                <a:gd name="T19" fmla="*/ 15 h 2368446"/>
                <a:gd name="T20" fmla="*/ 84 w 2578308"/>
                <a:gd name="T21" fmla="*/ 1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1" name="Freeform 72">
              <a:extLst>
                <a:ext uri="{FF2B5EF4-FFF2-40B4-BE49-F238E27FC236}">
                  <a16:creationId xmlns:a16="http://schemas.microsoft.com/office/drawing/2014/main" id="{B48E96DA-290A-433B-89FD-99902508772A}"/>
                </a:ext>
              </a:extLst>
            </p:cNvPr>
            <p:cNvSpPr>
              <a:spLocks/>
            </p:cNvSpPr>
            <p:nvPr/>
          </p:nvSpPr>
          <p:spPr bwMode="auto">
            <a:xfrm>
              <a:off x="6451453" y="3286354"/>
              <a:ext cx="33480" cy="43027"/>
            </a:xfrm>
            <a:custGeom>
              <a:avLst/>
              <a:gdLst>
                <a:gd name="T0" fmla="*/ 22 w 1097536"/>
                <a:gd name="T1" fmla="*/ 0 h 1184223"/>
                <a:gd name="T2" fmla="*/ 0 w 1097536"/>
                <a:gd name="T3" fmla="*/ 30 h 1184223"/>
                <a:gd name="T4" fmla="*/ 21 w 1097536"/>
                <a:gd name="T5" fmla="*/ 86 h 1184223"/>
                <a:gd name="T6" fmla="*/ 50 w 1097536"/>
                <a:gd name="T7" fmla="*/ 60 h 1184223"/>
                <a:gd name="T8" fmla="*/ 51 w 1097536"/>
                <a:gd name="T9" fmla="*/ 37 h 1184223"/>
                <a:gd name="T10" fmla="*/ 22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2" name="Freeform 73">
              <a:extLst>
                <a:ext uri="{FF2B5EF4-FFF2-40B4-BE49-F238E27FC236}">
                  <a16:creationId xmlns:a16="http://schemas.microsoft.com/office/drawing/2014/main" id="{C3B28FD4-CD07-426C-8DE4-8433B7F27B19}"/>
                </a:ext>
              </a:extLst>
            </p:cNvPr>
            <p:cNvSpPr>
              <a:spLocks/>
            </p:cNvSpPr>
            <p:nvPr/>
          </p:nvSpPr>
          <p:spPr bwMode="auto">
            <a:xfrm>
              <a:off x="6466185" y="3309949"/>
              <a:ext cx="54907" cy="52742"/>
            </a:xfrm>
            <a:custGeom>
              <a:avLst/>
              <a:gdLst>
                <a:gd name="T0" fmla="*/ 0 w 1852882"/>
                <a:gd name="T1" fmla="*/ 31 h 1521018"/>
                <a:gd name="T2" fmla="*/ 0 w 1852882"/>
                <a:gd name="T3" fmla="*/ 75 h 1521018"/>
                <a:gd name="T4" fmla="*/ 19 w 1852882"/>
                <a:gd name="T5" fmla="*/ 94 h 1521018"/>
                <a:gd name="T6" fmla="*/ 37 w 1852882"/>
                <a:gd name="T7" fmla="*/ 86 h 1521018"/>
                <a:gd name="T8" fmla="*/ 77 w 1852882"/>
                <a:gd name="T9" fmla="*/ 59 h 1521018"/>
                <a:gd name="T10" fmla="*/ 81 w 1852882"/>
                <a:gd name="T11" fmla="*/ 46 h 1521018"/>
                <a:gd name="T12" fmla="*/ 77 w 1852882"/>
                <a:gd name="T13" fmla="*/ 23 h 1521018"/>
                <a:gd name="T14" fmla="*/ 68 w 1852882"/>
                <a:gd name="T15" fmla="*/ 19 h 1521018"/>
                <a:gd name="T16" fmla="*/ 60 w 1852882"/>
                <a:gd name="T17" fmla="*/ 0 h 1521018"/>
                <a:gd name="T18" fmla="*/ 28 w 1852882"/>
                <a:gd name="T19" fmla="*/ 11 h 1521018"/>
                <a:gd name="T20" fmla="*/ 0 w 1852882"/>
                <a:gd name="T21" fmla="*/ 31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 name="Freeform 74">
              <a:extLst>
                <a:ext uri="{FF2B5EF4-FFF2-40B4-BE49-F238E27FC236}">
                  <a16:creationId xmlns:a16="http://schemas.microsoft.com/office/drawing/2014/main" id="{41E709CD-9C07-4E14-A2A3-B5C5BEFF697D}"/>
                </a:ext>
              </a:extLst>
            </p:cNvPr>
            <p:cNvSpPr>
              <a:spLocks/>
            </p:cNvSpPr>
            <p:nvPr/>
          </p:nvSpPr>
          <p:spPr bwMode="auto">
            <a:xfrm>
              <a:off x="6432705" y="3301621"/>
              <a:ext cx="45533" cy="95770"/>
            </a:xfrm>
            <a:custGeom>
              <a:avLst/>
              <a:gdLst>
                <a:gd name="T0" fmla="*/ 0 w 444747"/>
                <a:gd name="T1" fmla="*/ 425 h 900169"/>
                <a:gd name="T2" fmla="*/ 177 w 444747"/>
                <a:gd name="T3" fmla="*/ 533 h 900169"/>
                <a:gd name="T4" fmla="*/ 177 w 444747"/>
                <a:gd name="T5" fmla="*/ 1275 h 900169"/>
                <a:gd name="T6" fmla="*/ 467 w 444747"/>
                <a:gd name="T7" fmla="*/ 1604 h 900169"/>
                <a:gd name="T8" fmla="*/ 580 w 444747"/>
                <a:gd name="T9" fmla="*/ 1490 h 900169"/>
                <a:gd name="T10" fmla="*/ 681 w 444747"/>
                <a:gd name="T11" fmla="*/ 1218 h 900169"/>
                <a:gd name="T12" fmla="*/ 643 w 444747"/>
                <a:gd name="T13" fmla="*/ 1084 h 900169"/>
                <a:gd name="T14" fmla="*/ 788 w 444747"/>
                <a:gd name="T15" fmla="*/ 1027 h 900169"/>
                <a:gd name="T16" fmla="*/ 580 w 444747"/>
                <a:gd name="T17" fmla="*/ 850 h 900169"/>
                <a:gd name="T18" fmla="*/ 580 w 444747"/>
                <a:gd name="T19" fmla="*/ 476 h 900169"/>
                <a:gd name="T20" fmla="*/ 328 w 444747"/>
                <a:gd name="T21" fmla="*/ 0 h 900169"/>
                <a:gd name="T22" fmla="*/ 0 w 444747"/>
                <a:gd name="T23" fmla="*/ 425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4" name="Freeform 76">
              <a:extLst>
                <a:ext uri="{FF2B5EF4-FFF2-40B4-BE49-F238E27FC236}">
                  <a16:creationId xmlns:a16="http://schemas.microsoft.com/office/drawing/2014/main" id="{C0E2EB44-5E26-443C-AB5A-DF1DE8A87C36}"/>
                </a:ext>
              </a:extLst>
            </p:cNvPr>
            <p:cNvSpPr>
              <a:spLocks/>
            </p:cNvSpPr>
            <p:nvPr/>
          </p:nvSpPr>
          <p:spPr bwMode="auto">
            <a:xfrm>
              <a:off x="5785873" y="2876905"/>
              <a:ext cx="92405" cy="14296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35" name="Freeform 77">
              <a:extLst>
                <a:ext uri="{FF2B5EF4-FFF2-40B4-BE49-F238E27FC236}">
                  <a16:creationId xmlns:a16="http://schemas.microsoft.com/office/drawing/2014/main" id="{684CE8EA-D56D-44D7-B57A-423B7778334E}"/>
                </a:ext>
              </a:extLst>
            </p:cNvPr>
            <p:cNvSpPr>
              <a:spLocks/>
            </p:cNvSpPr>
            <p:nvPr/>
          </p:nvSpPr>
          <p:spPr bwMode="auto">
            <a:xfrm>
              <a:off x="7117033" y="1709634"/>
              <a:ext cx="368280" cy="487173"/>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36" name="Freeform 78">
              <a:extLst>
                <a:ext uri="{FF2B5EF4-FFF2-40B4-BE49-F238E27FC236}">
                  <a16:creationId xmlns:a16="http://schemas.microsoft.com/office/drawing/2014/main" id="{6C5897CB-D740-4D01-A898-6E9D4848BFDA}"/>
                </a:ext>
              </a:extLst>
            </p:cNvPr>
            <p:cNvSpPr>
              <a:spLocks/>
            </p:cNvSpPr>
            <p:nvPr/>
          </p:nvSpPr>
          <p:spPr bwMode="auto">
            <a:xfrm>
              <a:off x="6898744" y="4575767"/>
              <a:ext cx="140616" cy="302574"/>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7" name="Freeform 79">
              <a:extLst>
                <a:ext uri="{FF2B5EF4-FFF2-40B4-BE49-F238E27FC236}">
                  <a16:creationId xmlns:a16="http://schemas.microsoft.com/office/drawing/2014/main" id="{EC3AACCD-F0CF-40A2-91EE-6B7AB529168D}"/>
                </a:ext>
              </a:extLst>
            </p:cNvPr>
            <p:cNvSpPr>
              <a:spLocks/>
            </p:cNvSpPr>
            <p:nvPr/>
          </p:nvSpPr>
          <p:spPr bwMode="auto">
            <a:xfrm>
              <a:off x="9495450" y="5272522"/>
              <a:ext cx="151329" cy="179047"/>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38" name="Freeform 80">
              <a:extLst>
                <a:ext uri="{FF2B5EF4-FFF2-40B4-BE49-F238E27FC236}">
                  <a16:creationId xmlns:a16="http://schemas.microsoft.com/office/drawing/2014/main" id="{131B9069-5438-42EF-AEFB-43A14A6765AB}"/>
                </a:ext>
              </a:extLst>
            </p:cNvPr>
            <p:cNvSpPr>
              <a:spLocks/>
            </p:cNvSpPr>
            <p:nvPr/>
          </p:nvSpPr>
          <p:spPr bwMode="auto">
            <a:xfrm>
              <a:off x="9626692" y="5111518"/>
              <a:ext cx="105796" cy="176271"/>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39" name="Freeform 81">
              <a:extLst>
                <a:ext uri="{FF2B5EF4-FFF2-40B4-BE49-F238E27FC236}">
                  <a16:creationId xmlns:a16="http://schemas.microsoft.com/office/drawing/2014/main" id="{B088E18F-57CA-4A28-982D-E327326CD415}"/>
                </a:ext>
              </a:extLst>
            </p:cNvPr>
            <p:cNvSpPr>
              <a:spLocks/>
            </p:cNvSpPr>
            <p:nvPr/>
          </p:nvSpPr>
          <p:spPr bwMode="auto">
            <a:xfrm>
              <a:off x="8375881" y="4563275"/>
              <a:ext cx="834320" cy="656503"/>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0" name="Freeform 82">
              <a:extLst>
                <a:ext uri="{FF2B5EF4-FFF2-40B4-BE49-F238E27FC236}">
                  <a16:creationId xmlns:a16="http://schemas.microsoft.com/office/drawing/2014/main" id="{E96D78BB-D6EC-4DDF-AE2C-CC0B04F04C03}"/>
                </a:ext>
              </a:extLst>
            </p:cNvPr>
            <p:cNvSpPr>
              <a:spLocks/>
            </p:cNvSpPr>
            <p:nvPr/>
          </p:nvSpPr>
          <p:spPr bwMode="auto">
            <a:xfrm>
              <a:off x="9030749" y="5258644"/>
              <a:ext cx="73657" cy="104097"/>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1" name="Freeform 83">
              <a:extLst>
                <a:ext uri="{FF2B5EF4-FFF2-40B4-BE49-F238E27FC236}">
                  <a16:creationId xmlns:a16="http://schemas.microsoft.com/office/drawing/2014/main" id="{48B95371-6E6F-415D-B3AB-32F1D7B63390}"/>
                </a:ext>
              </a:extLst>
            </p:cNvPr>
            <p:cNvSpPr>
              <a:spLocks/>
            </p:cNvSpPr>
            <p:nvPr/>
          </p:nvSpPr>
          <p:spPr bwMode="auto">
            <a:xfrm>
              <a:off x="8322313" y="4167708"/>
              <a:ext cx="191505" cy="23179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2" name="Freeform 84">
              <a:extLst>
                <a:ext uri="{FF2B5EF4-FFF2-40B4-BE49-F238E27FC236}">
                  <a16:creationId xmlns:a16="http://schemas.microsoft.com/office/drawing/2014/main" id="{D0B4E9A5-F34F-4CA4-9910-305F93307D0A}"/>
                </a:ext>
              </a:extLst>
            </p:cNvPr>
            <p:cNvSpPr>
              <a:spLocks/>
            </p:cNvSpPr>
            <p:nvPr/>
          </p:nvSpPr>
          <p:spPr bwMode="auto">
            <a:xfrm>
              <a:off x="8488374" y="4282908"/>
              <a:ext cx="119188" cy="151288"/>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3" name="Freeform 85">
              <a:extLst>
                <a:ext uri="{FF2B5EF4-FFF2-40B4-BE49-F238E27FC236}">
                  <a16:creationId xmlns:a16="http://schemas.microsoft.com/office/drawing/2014/main" id="{F1C09FE4-7F47-488A-9A54-1015F7DEE8CF}"/>
                </a:ext>
              </a:extLst>
            </p:cNvPr>
            <p:cNvSpPr>
              <a:spLocks/>
            </p:cNvSpPr>
            <p:nvPr/>
          </p:nvSpPr>
          <p:spPr bwMode="auto">
            <a:xfrm>
              <a:off x="8217854" y="4455014"/>
              <a:ext cx="223646" cy="52742"/>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4" name="Freeform 86">
              <a:extLst>
                <a:ext uri="{FF2B5EF4-FFF2-40B4-BE49-F238E27FC236}">
                  <a16:creationId xmlns:a16="http://schemas.microsoft.com/office/drawing/2014/main" id="{6F6D6F85-1DF4-485E-BB12-78D2E7643F27}"/>
                </a:ext>
              </a:extLst>
            </p:cNvPr>
            <p:cNvSpPr>
              <a:spLocks/>
            </p:cNvSpPr>
            <p:nvPr/>
          </p:nvSpPr>
          <p:spPr bwMode="auto">
            <a:xfrm>
              <a:off x="4668982" y="3024029"/>
              <a:ext cx="133921" cy="156839"/>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45" name="Freeform 87">
              <a:extLst>
                <a:ext uri="{FF2B5EF4-FFF2-40B4-BE49-F238E27FC236}">
                  <a16:creationId xmlns:a16="http://schemas.microsoft.com/office/drawing/2014/main" id="{02436325-1AAD-42A0-8D69-9B4DE789B08C}"/>
                </a:ext>
              </a:extLst>
            </p:cNvPr>
            <p:cNvSpPr>
              <a:spLocks/>
            </p:cNvSpPr>
            <p:nvPr/>
          </p:nvSpPr>
          <p:spPr bwMode="auto">
            <a:xfrm>
              <a:off x="4118571" y="3816554"/>
              <a:ext cx="233021" cy="68009"/>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6" name="Freeform 88">
              <a:extLst>
                <a:ext uri="{FF2B5EF4-FFF2-40B4-BE49-F238E27FC236}">
                  <a16:creationId xmlns:a16="http://schemas.microsoft.com/office/drawing/2014/main" id="{AD7AFC5D-D65D-40BA-B850-29AD7B1A7288}"/>
                </a:ext>
              </a:extLst>
            </p:cNvPr>
            <p:cNvSpPr>
              <a:spLocks/>
            </p:cNvSpPr>
            <p:nvPr/>
          </p:nvSpPr>
          <p:spPr bwMode="auto">
            <a:xfrm>
              <a:off x="4351589" y="3891504"/>
              <a:ext cx="144634" cy="41639"/>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7" name="Freeform 89">
              <a:extLst>
                <a:ext uri="{FF2B5EF4-FFF2-40B4-BE49-F238E27FC236}">
                  <a16:creationId xmlns:a16="http://schemas.microsoft.com/office/drawing/2014/main" id="{F7C3CA1B-2C47-4C28-AA16-3CB9084DAD53}"/>
                </a:ext>
              </a:extLst>
            </p:cNvPr>
            <p:cNvSpPr>
              <a:spLocks/>
            </p:cNvSpPr>
            <p:nvPr/>
          </p:nvSpPr>
          <p:spPr bwMode="auto">
            <a:xfrm>
              <a:off x="6259949" y="3430701"/>
              <a:ext cx="65620" cy="40250"/>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48" name="Freeform 90">
              <a:extLst>
                <a:ext uri="{FF2B5EF4-FFF2-40B4-BE49-F238E27FC236}">
                  <a16:creationId xmlns:a16="http://schemas.microsoft.com/office/drawing/2014/main" id="{9384C5E5-4657-4C68-B6EA-5E13AEC29827}"/>
                </a:ext>
              </a:extLst>
            </p:cNvPr>
            <p:cNvSpPr>
              <a:spLocks/>
            </p:cNvSpPr>
            <p:nvPr/>
          </p:nvSpPr>
          <p:spPr bwMode="auto">
            <a:xfrm>
              <a:off x="6186292" y="3352976"/>
              <a:ext cx="26785" cy="54130"/>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49" name="Freeform 91">
              <a:extLst>
                <a:ext uri="{FF2B5EF4-FFF2-40B4-BE49-F238E27FC236}">
                  <a16:creationId xmlns:a16="http://schemas.microsoft.com/office/drawing/2014/main" id="{8ADF4F30-8824-491A-9D31-4BCA9948D5C7}"/>
                </a:ext>
              </a:extLst>
            </p:cNvPr>
            <p:cNvSpPr>
              <a:spLocks/>
            </p:cNvSpPr>
            <p:nvPr/>
          </p:nvSpPr>
          <p:spPr bwMode="auto">
            <a:xfrm>
              <a:off x="6179597" y="3297458"/>
              <a:ext cx="33479" cy="41639"/>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50" name="Freeform 92">
              <a:extLst>
                <a:ext uri="{FF2B5EF4-FFF2-40B4-BE49-F238E27FC236}">
                  <a16:creationId xmlns:a16="http://schemas.microsoft.com/office/drawing/2014/main" id="{E6E69D68-1006-418D-9DD1-25611A3DD14E}"/>
                </a:ext>
              </a:extLst>
            </p:cNvPr>
            <p:cNvSpPr>
              <a:spLocks/>
            </p:cNvSpPr>
            <p:nvPr/>
          </p:nvSpPr>
          <p:spPr bwMode="auto">
            <a:xfrm>
              <a:off x="6853211" y="3451520"/>
              <a:ext cx="33480" cy="6941"/>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6FAC42A2-FEB5-4FB0-9226-F0D7D5BB972E}"/>
                </a:ext>
              </a:extLst>
            </p:cNvPr>
            <p:cNvSpPr>
              <a:spLocks noChangeArrowheads="1"/>
            </p:cNvSpPr>
            <p:nvPr/>
          </p:nvSpPr>
          <p:spPr bwMode="auto">
            <a:xfrm>
              <a:off x="6735362" y="3654164"/>
              <a:ext cx="0" cy="2775"/>
            </a:xfrm>
            <a:prstGeom prst="rect">
              <a:avLst/>
            </a:prstGeom>
            <a:grpFill/>
            <a:ln w="9525">
              <a:solidFill>
                <a:schemeClr val="bg1"/>
              </a:solidFill>
              <a:miter lim="800000"/>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pPr eaLnBrk="1" hangingPunct="1"/>
              <a:endParaRPr lang="en-US" sz="1050" dirty="0">
                <a:latin typeface="Calibri" panose="020F0502020204030204" pitchFamily="34" charset="0"/>
                <a:cs typeface="Calibri" panose="020F0502020204030204" pitchFamily="34" charset="0"/>
              </a:endParaRPr>
            </a:p>
          </p:txBody>
        </p:sp>
        <p:sp>
          <p:nvSpPr>
            <p:cNvPr id="52" name="Freeform 94">
              <a:extLst>
                <a:ext uri="{FF2B5EF4-FFF2-40B4-BE49-F238E27FC236}">
                  <a16:creationId xmlns:a16="http://schemas.microsoft.com/office/drawing/2014/main" id="{278A7655-3E1D-4520-AFBF-5035DAF88854}"/>
                </a:ext>
              </a:extLst>
            </p:cNvPr>
            <p:cNvSpPr>
              <a:spLocks/>
            </p:cNvSpPr>
            <p:nvPr/>
          </p:nvSpPr>
          <p:spPr bwMode="auto">
            <a:xfrm>
              <a:off x="6517075" y="3321052"/>
              <a:ext cx="415152" cy="156839"/>
            </a:xfrm>
            <a:custGeom>
              <a:avLst/>
              <a:gdLst>
                <a:gd name="T0" fmla="*/ 635446347 w 10616"/>
                <a:gd name="T1" fmla="*/ 50199597 h 10000"/>
                <a:gd name="T2" fmla="*/ 669215180 w 10616"/>
                <a:gd name="T3" fmla="*/ 52704822 h 10000"/>
                <a:gd name="T4" fmla="*/ 854898495 w 10616"/>
                <a:gd name="T5" fmla="*/ 50199597 h 10000"/>
                <a:gd name="T6" fmla="*/ 939372103 w 10616"/>
                <a:gd name="T7" fmla="*/ 47688273 h 10000"/>
                <a:gd name="T8" fmla="*/ 1023746879 w 10616"/>
                <a:gd name="T9" fmla="*/ 45177253 h 10000"/>
                <a:gd name="T10" fmla="*/ 1057515666 w 10616"/>
                <a:gd name="T11" fmla="*/ 47688273 h 10000"/>
                <a:gd name="T12" fmla="*/ 1040680689 w 10616"/>
                <a:gd name="T13" fmla="*/ 40160704 h 10000"/>
                <a:gd name="T14" fmla="*/ 1040680689 w 10616"/>
                <a:gd name="T15" fmla="*/ 22588788 h 10000"/>
                <a:gd name="T16" fmla="*/ 1057515666 w 10616"/>
                <a:gd name="T17" fmla="*/ 20077464 h 10000"/>
                <a:gd name="T18" fmla="*/ 989975913 w 10616"/>
                <a:gd name="T19" fmla="*/ 7527551 h 10000"/>
                <a:gd name="T20" fmla="*/ 956207080 w 10616"/>
                <a:gd name="T21" fmla="*/ 2511001 h 10000"/>
                <a:gd name="T22" fmla="*/ 905603316 w 10616"/>
                <a:gd name="T23" fmla="*/ 2511001 h 10000"/>
                <a:gd name="T24" fmla="*/ 888667328 w 10616"/>
                <a:gd name="T25" fmla="*/ 0 h 10000"/>
                <a:gd name="T26" fmla="*/ 888667328 w 10616"/>
                <a:gd name="T27" fmla="*/ 0 h 10000"/>
                <a:gd name="T28" fmla="*/ 821129708 w 10616"/>
                <a:gd name="T29" fmla="*/ 7527551 h 10000"/>
                <a:gd name="T30" fmla="*/ 736754932 w 10616"/>
                <a:gd name="T31" fmla="*/ 7527551 h 10000"/>
                <a:gd name="T32" fmla="*/ 719818944 w 10616"/>
                <a:gd name="T33" fmla="*/ 7527551 h 10000"/>
                <a:gd name="T34" fmla="*/ 719818944 w 10616"/>
                <a:gd name="T35" fmla="*/ 7527551 h 10000"/>
                <a:gd name="T36" fmla="*/ 652281324 w 10616"/>
                <a:gd name="T37" fmla="*/ 2511001 h 10000"/>
                <a:gd name="T38" fmla="*/ 601675381 w 10616"/>
                <a:gd name="T39" fmla="*/ 0 h 10000"/>
                <a:gd name="T40" fmla="*/ 466598009 w 10616"/>
                <a:gd name="T41" fmla="*/ 0 h 10000"/>
                <a:gd name="T42" fmla="*/ 432829176 w 10616"/>
                <a:gd name="T43" fmla="*/ 0 h 10000"/>
                <a:gd name="T44" fmla="*/ 382124400 w 10616"/>
                <a:gd name="T45" fmla="*/ 2511001 h 10000"/>
                <a:gd name="T46" fmla="*/ 348355567 w 10616"/>
                <a:gd name="T47" fmla="*/ 7527551 h 10000"/>
                <a:gd name="T48" fmla="*/ 263980838 w 10616"/>
                <a:gd name="T49" fmla="*/ 10038893 h 10000"/>
                <a:gd name="T50" fmla="*/ 247044849 w 10616"/>
                <a:gd name="T51" fmla="*/ 7527551 h 10000"/>
                <a:gd name="T52" fmla="*/ 230209872 w 10616"/>
                <a:gd name="T53" fmla="*/ 7527551 h 10000"/>
                <a:gd name="T54" fmla="*/ 196441039 w 10616"/>
                <a:gd name="T55" fmla="*/ 15060914 h 10000"/>
                <a:gd name="T56" fmla="*/ 128901287 w 10616"/>
                <a:gd name="T57" fmla="*/ 15060914 h 10000"/>
                <a:gd name="T58" fmla="*/ 76702938 w 10616"/>
                <a:gd name="T59" fmla="*/ 14304686 h 10000"/>
                <a:gd name="T60" fmla="*/ 20421611 w 10616"/>
                <a:gd name="T61" fmla="*/ 17993477 h 10000"/>
                <a:gd name="T62" fmla="*/ 0 w 10616"/>
                <a:gd name="T63" fmla="*/ 19667490 h 10000"/>
                <a:gd name="T64" fmla="*/ 69531848 w 10616"/>
                <a:gd name="T65" fmla="*/ 33181506 h 10000"/>
                <a:gd name="T66" fmla="*/ 128901287 w 10616"/>
                <a:gd name="T67" fmla="*/ 42666252 h 10000"/>
                <a:gd name="T68" fmla="*/ 162672253 w 10616"/>
                <a:gd name="T69" fmla="*/ 50199597 h 10000"/>
                <a:gd name="T70" fmla="*/ 314584602 w 10616"/>
                <a:gd name="T71" fmla="*/ 52704822 h 10000"/>
                <a:gd name="T72" fmla="*/ 331520590 w 10616"/>
                <a:gd name="T73" fmla="*/ 52704822 h 10000"/>
                <a:gd name="T74" fmla="*/ 449664153 w 10616"/>
                <a:gd name="T75" fmla="*/ 57727148 h 10000"/>
                <a:gd name="T76" fmla="*/ 517201773 w 10616"/>
                <a:gd name="T77" fmla="*/ 52704822 h 10000"/>
                <a:gd name="T78" fmla="*/ 584741571 w 10616"/>
                <a:gd name="T79" fmla="*/ 57727148 h 10000"/>
                <a:gd name="T80" fmla="*/ 584741571 w 10616"/>
                <a:gd name="T81" fmla="*/ 57727148 h 10000"/>
                <a:gd name="T82" fmla="*/ 584741571 w 10616"/>
                <a:gd name="T83" fmla="*/ 57727148 h 10000"/>
                <a:gd name="T84" fmla="*/ 635446347 w 10616"/>
                <a:gd name="T85" fmla="*/ 5019959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3" name="Freeform 95">
              <a:extLst>
                <a:ext uri="{FF2B5EF4-FFF2-40B4-BE49-F238E27FC236}">
                  <a16:creationId xmlns:a16="http://schemas.microsoft.com/office/drawing/2014/main" id="{07A5E3EE-EA2E-42EE-9D7D-035015BED90B}"/>
                </a:ext>
              </a:extLst>
            </p:cNvPr>
            <p:cNvSpPr>
              <a:spLocks/>
            </p:cNvSpPr>
            <p:nvPr/>
          </p:nvSpPr>
          <p:spPr bwMode="auto">
            <a:xfrm>
              <a:off x="6725990" y="3451520"/>
              <a:ext cx="152668" cy="127693"/>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4" name="Freeform 96">
              <a:extLst>
                <a:ext uri="{FF2B5EF4-FFF2-40B4-BE49-F238E27FC236}">
                  <a16:creationId xmlns:a16="http://schemas.microsoft.com/office/drawing/2014/main" id="{14D563A4-6533-4E2A-90DF-26CEA1635E3B}"/>
                </a:ext>
              </a:extLst>
            </p:cNvPr>
            <p:cNvSpPr>
              <a:spLocks/>
            </p:cNvSpPr>
            <p:nvPr/>
          </p:nvSpPr>
          <p:spPr bwMode="auto">
            <a:xfrm>
              <a:off x="6705900" y="3552842"/>
              <a:ext cx="107136" cy="101320"/>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5" name="Freeform 97">
              <a:extLst>
                <a:ext uri="{FF2B5EF4-FFF2-40B4-BE49-F238E27FC236}">
                  <a16:creationId xmlns:a16="http://schemas.microsoft.com/office/drawing/2014/main" id="{3494569B-7CA0-4444-82BF-E7DCD349F7EC}"/>
                </a:ext>
              </a:extLst>
            </p:cNvPr>
            <p:cNvSpPr>
              <a:spLocks/>
            </p:cNvSpPr>
            <p:nvPr/>
          </p:nvSpPr>
          <p:spPr bwMode="auto">
            <a:xfrm>
              <a:off x="6705900" y="3552842"/>
              <a:ext cx="107136" cy="101320"/>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6" name="Freeform 98">
              <a:extLst>
                <a:ext uri="{FF2B5EF4-FFF2-40B4-BE49-F238E27FC236}">
                  <a16:creationId xmlns:a16="http://schemas.microsoft.com/office/drawing/2014/main" id="{96A3078B-A6A4-40E7-9633-33B7DDB257C4}"/>
                </a:ext>
              </a:extLst>
            </p:cNvPr>
            <p:cNvSpPr>
              <a:spLocks/>
            </p:cNvSpPr>
            <p:nvPr/>
          </p:nvSpPr>
          <p:spPr bwMode="auto">
            <a:xfrm>
              <a:off x="7076859" y="3744380"/>
              <a:ext cx="100440" cy="68009"/>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7" name="Freeform 99">
              <a:extLst>
                <a:ext uri="{FF2B5EF4-FFF2-40B4-BE49-F238E27FC236}">
                  <a16:creationId xmlns:a16="http://schemas.microsoft.com/office/drawing/2014/main" id="{94AB8E36-8D2C-442E-9C3E-2BE0EB69C728}"/>
                </a:ext>
              </a:extLst>
            </p:cNvPr>
            <p:cNvSpPr>
              <a:spLocks/>
            </p:cNvSpPr>
            <p:nvPr/>
          </p:nvSpPr>
          <p:spPr bwMode="auto">
            <a:xfrm>
              <a:off x="7091589" y="3770750"/>
              <a:ext cx="158026" cy="190151"/>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8" name="Freeform 100">
              <a:extLst>
                <a:ext uri="{FF2B5EF4-FFF2-40B4-BE49-F238E27FC236}">
                  <a16:creationId xmlns:a16="http://schemas.microsoft.com/office/drawing/2014/main" id="{2D342BAD-BE8E-4622-AE68-2CA610D32CD2}"/>
                </a:ext>
              </a:extLst>
            </p:cNvPr>
            <p:cNvSpPr>
              <a:spLocks/>
            </p:cNvSpPr>
            <p:nvPr/>
          </p:nvSpPr>
          <p:spPr bwMode="auto">
            <a:xfrm>
              <a:off x="6893389" y="3892890"/>
              <a:ext cx="223647" cy="144347"/>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9" name="Freeform 101">
              <a:extLst>
                <a:ext uri="{FF2B5EF4-FFF2-40B4-BE49-F238E27FC236}">
                  <a16:creationId xmlns:a16="http://schemas.microsoft.com/office/drawing/2014/main" id="{FD404249-728E-4831-8DE6-F2E523ACFFBF}"/>
                </a:ext>
              </a:extLst>
            </p:cNvPr>
            <p:cNvSpPr>
              <a:spLocks/>
            </p:cNvSpPr>
            <p:nvPr/>
          </p:nvSpPr>
          <p:spPr bwMode="auto">
            <a:xfrm>
              <a:off x="6735362" y="3579213"/>
              <a:ext cx="415152" cy="369197"/>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dirty="0">
                <a:solidFill>
                  <a:schemeClr val="tx2"/>
                </a:solidFill>
                <a:latin typeface="Calibri" panose="020F0502020204030204" pitchFamily="34" charset="0"/>
                <a:ea typeface="+mn-ea"/>
                <a:cs typeface="Calibri" panose="020F0502020204030204" pitchFamily="34" charset="0"/>
              </a:endParaRPr>
            </a:p>
          </p:txBody>
        </p:sp>
        <p:sp>
          <p:nvSpPr>
            <p:cNvPr id="60" name="Freeform 102">
              <a:extLst>
                <a:ext uri="{FF2B5EF4-FFF2-40B4-BE49-F238E27FC236}">
                  <a16:creationId xmlns:a16="http://schemas.microsoft.com/office/drawing/2014/main" id="{2F1227A6-ED88-4ED3-8E21-CB40A05D3E4A}"/>
                </a:ext>
              </a:extLst>
            </p:cNvPr>
            <p:cNvSpPr>
              <a:spLocks/>
            </p:cNvSpPr>
            <p:nvPr/>
          </p:nvSpPr>
          <p:spPr bwMode="auto">
            <a:xfrm>
              <a:off x="7091588" y="3812390"/>
              <a:ext cx="65621" cy="80501"/>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1" name="Freeform 103">
              <a:extLst>
                <a:ext uri="{FF2B5EF4-FFF2-40B4-BE49-F238E27FC236}">
                  <a16:creationId xmlns:a16="http://schemas.microsoft.com/office/drawing/2014/main" id="{EA875DE9-B78E-4412-A1FB-1D24E8486A6A}"/>
                </a:ext>
              </a:extLst>
            </p:cNvPr>
            <p:cNvSpPr>
              <a:spLocks/>
            </p:cNvSpPr>
            <p:nvPr/>
          </p:nvSpPr>
          <p:spPr bwMode="auto">
            <a:xfrm>
              <a:off x="6806342" y="3443193"/>
              <a:ext cx="210254" cy="219298"/>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2" name="Freeform 104">
              <a:extLst>
                <a:ext uri="{FF2B5EF4-FFF2-40B4-BE49-F238E27FC236}">
                  <a16:creationId xmlns:a16="http://schemas.microsoft.com/office/drawing/2014/main" id="{E9A77EF4-B8C7-4D40-91C9-5F8EA433381C}"/>
                </a:ext>
              </a:extLst>
            </p:cNvPr>
            <p:cNvSpPr>
              <a:spLocks/>
            </p:cNvSpPr>
            <p:nvPr/>
          </p:nvSpPr>
          <p:spPr bwMode="auto">
            <a:xfrm>
              <a:off x="6926869" y="3383511"/>
              <a:ext cx="396403" cy="373361"/>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3" name="Freeform 105">
              <a:extLst>
                <a:ext uri="{FF2B5EF4-FFF2-40B4-BE49-F238E27FC236}">
                  <a16:creationId xmlns:a16="http://schemas.microsoft.com/office/drawing/2014/main" id="{5658DE02-2C62-4894-AC39-06EA54287544}"/>
                </a:ext>
              </a:extLst>
            </p:cNvPr>
            <p:cNvSpPr>
              <a:spLocks/>
            </p:cNvSpPr>
            <p:nvPr/>
          </p:nvSpPr>
          <p:spPr bwMode="auto">
            <a:xfrm>
              <a:off x="6427348" y="2836656"/>
              <a:ext cx="133921" cy="94382"/>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4" name="Freeform 106">
              <a:extLst>
                <a:ext uri="{FF2B5EF4-FFF2-40B4-BE49-F238E27FC236}">
                  <a16:creationId xmlns:a16="http://schemas.microsoft.com/office/drawing/2014/main" id="{DC15352D-6E11-4E5B-A4BC-7862A77C9023}"/>
                </a:ext>
              </a:extLst>
            </p:cNvPr>
            <p:cNvSpPr>
              <a:spLocks/>
            </p:cNvSpPr>
            <p:nvPr/>
          </p:nvSpPr>
          <p:spPr bwMode="auto">
            <a:xfrm>
              <a:off x="6486272" y="2706186"/>
              <a:ext cx="100440" cy="88829"/>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5" name="Freeform 107">
              <a:extLst>
                <a:ext uri="{FF2B5EF4-FFF2-40B4-BE49-F238E27FC236}">
                  <a16:creationId xmlns:a16="http://schemas.microsoft.com/office/drawing/2014/main" id="{79358CF0-E7D0-44BB-8BFA-9973FDAD969E}"/>
                </a:ext>
              </a:extLst>
            </p:cNvPr>
            <p:cNvSpPr>
              <a:spLocks/>
            </p:cNvSpPr>
            <p:nvPr/>
          </p:nvSpPr>
          <p:spPr bwMode="auto">
            <a:xfrm>
              <a:off x="6482255" y="2843595"/>
              <a:ext cx="196862" cy="18459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6" name="Freeform 108">
              <a:extLst>
                <a:ext uri="{FF2B5EF4-FFF2-40B4-BE49-F238E27FC236}">
                  <a16:creationId xmlns:a16="http://schemas.microsoft.com/office/drawing/2014/main" id="{705430BE-598B-40EA-965D-A4D77796B6C0}"/>
                </a:ext>
              </a:extLst>
            </p:cNvPr>
            <p:cNvSpPr>
              <a:spLocks/>
            </p:cNvSpPr>
            <p:nvPr/>
          </p:nvSpPr>
          <p:spPr bwMode="auto">
            <a:xfrm>
              <a:off x="6434044" y="2768646"/>
              <a:ext cx="160704" cy="94382"/>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7" name="Freeform 109">
              <a:extLst>
                <a:ext uri="{FF2B5EF4-FFF2-40B4-BE49-F238E27FC236}">
                  <a16:creationId xmlns:a16="http://schemas.microsoft.com/office/drawing/2014/main" id="{EA6170CD-81E8-4C01-8CB2-B9B458D6E6D1}"/>
                </a:ext>
              </a:extLst>
            </p:cNvPr>
            <p:cNvSpPr>
              <a:spLocks/>
            </p:cNvSpPr>
            <p:nvPr/>
          </p:nvSpPr>
          <p:spPr bwMode="auto">
            <a:xfrm>
              <a:off x="5673379" y="4037238"/>
              <a:ext cx="159364" cy="123529"/>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8" name="Freeform 110">
              <a:extLst>
                <a:ext uri="{FF2B5EF4-FFF2-40B4-BE49-F238E27FC236}">
                  <a16:creationId xmlns:a16="http://schemas.microsoft.com/office/drawing/2014/main" id="{C00A536C-622F-474D-853A-F3CA237C3665}"/>
                </a:ext>
              </a:extLst>
            </p:cNvPr>
            <p:cNvSpPr>
              <a:spLocks/>
            </p:cNvSpPr>
            <p:nvPr/>
          </p:nvSpPr>
          <p:spPr bwMode="auto">
            <a:xfrm>
              <a:off x="5634543" y="3948410"/>
              <a:ext cx="124546" cy="97157"/>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9" name="Freeform 111">
              <a:extLst>
                <a:ext uri="{FF2B5EF4-FFF2-40B4-BE49-F238E27FC236}">
                  <a16:creationId xmlns:a16="http://schemas.microsoft.com/office/drawing/2014/main" id="{FF6596BC-1CE4-4309-A095-93E33452CB12}"/>
                </a:ext>
              </a:extLst>
            </p:cNvPr>
            <p:cNvSpPr>
              <a:spLocks/>
            </p:cNvSpPr>
            <p:nvPr/>
          </p:nvSpPr>
          <p:spPr bwMode="auto">
            <a:xfrm>
              <a:off x="5641238" y="3711070"/>
              <a:ext cx="251770" cy="278979"/>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0" name="Freeform 112">
              <a:extLst>
                <a:ext uri="{FF2B5EF4-FFF2-40B4-BE49-F238E27FC236}">
                  <a16:creationId xmlns:a16="http://schemas.microsoft.com/office/drawing/2014/main" id="{5904DD54-B898-4A5D-B1B6-D5459B38770A}"/>
                </a:ext>
              </a:extLst>
            </p:cNvPr>
            <p:cNvSpPr>
              <a:spLocks/>
            </p:cNvSpPr>
            <p:nvPr/>
          </p:nvSpPr>
          <p:spPr bwMode="auto">
            <a:xfrm>
              <a:off x="6507700" y="3594480"/>
              <a:ext cx="238377" cy="238729"/>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1" name="Freeform 113">
              <a:extLst>
                <a:ext uri="{FF2B5EF4-FFF2-40B4-BE49-F238E27FC236}">
                  <a16:creationId xmlns:a16="http://schemas.microsoft.com/office/drawing/2014/main" id="{BE3508FE-095B-4D75-870B-88D99CBBC338}"/>
                </a:ext>
              </a:extLst>
            </p:cNvPr>
            <p:cNvSpPr>
              <a:spLocks/>
            </p:cNvSpPr>
            <p:nvPr/>
          </p:nvSpPr>
          <p:spPr bwMode="auto">
            <a:xfrm>
              <a:off x="6182276" y="3552843"/>
              <a:ext cx="345513" cy="340050"/>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2" name="Freeform 114">
              <a:extLst>
                <a:ext uri="{FF2B5EF4-FFF2-40B4-BE49-F238E27FC236}">
                  <a16:creationId xmlns:a16="http://schemas.microsoft.com/office/drawing/2014/main" id="{96BCC2AD-AAA0-4A9D-9141-702FA278D3B8}"/>
                </a:ext>
              </a:extLst>
            </p:cNvPr>
            <p:cNvSpPr>
              <a:spLocks/>
            </p:cNvSpPr>
            <p:nvPr/>
          </p:nvSpPr>
          <p:spPr bwMode="auto">
            <a:xfrm>
              <a:off x="6148793" y="3451521"/>
              <a:ext cx="87049" cy="169331"/>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3" name="Freeform 115">
              <a:extLst>
                <a:ext uri="{FF2B5EF4-FFF2-40B4-BE49-F238E27FC236}">
                  <a16:creationId xmlns:a16="http://schemas.microsoft.com/office/drawing/2014/main" id="{E94DA9BD-8C3A-4DAF-A586-FA7A789201A2}"/>
                </a:ext>
              </a:extLst>
            </p:cNvPr>
            <p:cNvSpPr>
              <a:spLocks/>
            </p:cNvSpPr>
            <p:nvPr/>
          </p:nvSpPr>
          <p:spPr bwMode="auto">
            <a:xfrm>
              <a:off x="5721590" y="3491771"/>
              <a:ext cx="250430" cy="198477"/>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4" name="Freeform 116">
              <a:extLst>
                <a:ext uri="{FF2B5EF4-FFF2-40B4-BE49-F238E27FC236}">
                  <a16:creationId xmlns:a16="http://schemas.microsoft.com/office/drawing/2014/main" id="{E9E33FA1-AA04-4E5A-8BE5-0CEA5F201259}"/>
                </a:ext>
              </a:extLst>
            </p:cNvPr>
            <p:cNvSpPr>
              <a:spLocks/>
            </p:cNvSpPr>
            <p:nvPr/>
          </p:nvSpPr>
          <p:spPr bwMode="auto">
            <a:xfrm>
              <a:off x="5646597" y="3690249"/>
              <a:ext cx="172756" cy="155452"/>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5" name="Freeform 117">
              <a:extLst>
                <a:ext uri="{FF2B5EF4-FFF2-40B4-BE49-F238E27FC236}">
                  <a16:creationId xmlns:a16="http://schemas.microsoft.com/office/drawing/2014/main" id="{69DB01A4-8883-48D4-9634-976429CAE019}"/>
                </a:ext>
              </a:extLst>
            </p:cNvPr>
            <p:cNvSpPr>
              <a:spLocks/>
            </p:cNvSpPr>
            <p:nvPr/>
          </p:nvSpPr>
          <p:spPr bwMode="auto">
            <a:xfrm>
              <a:off x="5654630" y="4037240"/>
              <a:ext cx="52228" cy="41639"/>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6" name="Freeform 118">
              <a:extLst>
                <a:ext uri="{FF2B5EF4-FFF2-40B4-BE49-F238E27FC236}">
                  <a16:creationId xmlns:a16="http://schemas.microsoft.com/office/drawing/2014/main" id="{5BDC2415-6271-4682-A51E-1456883D0773}"/>
                </a:ext>
              </a:extLst>
            </p:cNvPr>
            <p:cNvSpPr>
              <a:spLocks/>
            </p:cNvSpPr>
            <p:nvPr/>
          </p:nvSpPr>
          <p:spPr bwMode="auto">
            <a:xfrm>
              <a:off x="6455471" y="3799898"/>
              <a:ext cx="342835" cy="435819"/>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7" name="Freeform 119">
              <a:extLst>
                <a:ext uri="{FF2B5EF4-FFF2-40B4-BE49-F238E27FC236}">
                  <a16:creationId xmlns:a16="http://schemas.microsoft.com/office/drawing/2014/main" id="{1A446FD9-7475-4537-9057-200DDACB6201}"/>
                </a:ext>
              </a:extLst>
            </p:cNvPr>
            <p:cNvSpPr>
              <a:spLocks/>
            </p:cNvSpPr>
            <p:nvPr/>
          </p:nvSpPr>
          <p:spPr bwMode="auto">
            <a:xfrm>
              <a:off x="5819352" y="4085818"/>
              <a:ext cx="125885" cy="129080"/>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8" name="Freeform 120">
              <a:extLst>
                <a:ext uri="{FF2B5EF4-FFF2-40B4-BE49-F238E27FC236}">
                  <a16:creationId xmlns:a16="http://schemas.microsoft.com/office/drawing/2014/main" id="{FF3FF993-04B6-405C-B50B-AABF04711C65}"/>
                </a:ext>
              </a:extLst>
            </p:cNvPr>
            <p:cNvSpPr>
              <a:spLocks/>
            </p:cNvSpPr>
            <p:nvPr/>
          </p:nvSpPr>
          <p:spPr bwMode="auto">
            <a:xfrm>
              <a:off x="5755071" y="4134397"/>
              <a:ext cx="89726" cy="80501"/>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9" name="Freeform 121">
              <a:extLst>
                <a:ext uri="{FF2B5EF4-FFF2-40B4-BE49-F238E27FC236}">
                  <a16:creationId xmlns:a16="http://schemas.microsoft.com/office/drawing/2014/main" id="{ED6DB407-EA2D-4747-B1CB-5756970CF4EA}"/>
                </a:ext>
              </a:extLst>
            </p:cNvPr>
            <p:cNvSpPr>
              <a:spLocks/>
            </p:cNvSpPr>
            <p:nvPr/>
          </p:nvSpPr>
          <p:spPr bwMode="auto">
            <a:xfrm>
              <a:off x="5713556" y="4106635"/>
              <a:ext cx="66959" cy="6107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id="{AC03F6CE-3B94-476D-9FC1-411E35669385}"/>
                </a:ext>
              </a:extLst>
            </p:cNvPr>
            <p:cNvSpPr>
              <a:spLocks noChangeArrowheads="1"/>
            </p:cNvSpPr>
            <p:nvPr/>
          </p:nvSpPr>
          <p:spPr bwMode="auto">
            <a:xfrm>
              <a:off x="5811317" y="3690249"/>
              <a:ext cx="8036" cy="20820"/>
            </a:xfrm>
            <a:prstGeom prst="rect">
              <a:avLst/>
            </a:prstGeom>
            <a:grpFill/>
            <a:ln w="9525">
              <a:solidFill>
                <a:schemeClr val="bg1"/>
              </a:solidFill>
              <a:miter lim="800000"/>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pPr eaLnBrk="1" hangingPunct="1"/>
              <a:endParaRPr lang="en-US" sz="1050" dirty="0">
                <a:latin typeface="Calibri" panose="020F0502020204030204" pitchFamily="34" charset="0"/>
                <a:cs typeface="Calibri" panose="020F0502020204030204" pitchFamily="34" charset="0"/>
              </a:endParaRPr>
            </a:p>
          </p:txBody>
        </p:sp>
        <p:sp>
          <p:nvSpPr>
            <p:cNvPr id="81" name="Freeform 123">
              <a:extLst>
                <a:ext uri="{FF2B5EF4-FFF2-40B4-BE49-F238E27FC236}">
                  <a16:creationId xmlns:a16="http://schemas.microsoft.com/office/drawing/2014/main" id="{0DD33240-E2D8-439F-9CCB-85BFABC6FEAE}"/>
                </a:ext>
              </a:extLst>
            </p:cNvPr>
            <p:cNvSpPr>
              <a:spLocks/>
            </p:cNvSpPr>
            <p:nvPr/>
          </p:nvSpPr>
          <p:spPr bwMode="auto">
            <a:xfrm>
              <a:off x="5811316" y="3451521"/>
              <a:ext cx="432561" cy="44137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2" name="Freeform 124">
              <a:extLst>
                <a:ext uri="{FF2B5EF4-FFF2-40B4-BE49-F238E27FC236}">
                  <a16:creationId xmlns:a16="http://schemas.microsoft.com/office/drawing/2014/main" id="{947F7420-81E1-4292-9302-F23481989FE5}"/>
                </a:ext>
              </a:extLst>
            </p:cNvPr>
            <p:cNvSpPr>
              <a:spLocks/>
            </p:cNvSpPr>
            <p:nvPr/>
          </p:nvSpPr>
          <p:spPr bwMode="auto">
            <a:xfrm>
              <a:off x="5811316" y="3451521"/>
              <a:ext cx="432561" cy="44137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3" name="Freeform 125">
              <a:extLst>
                <a:ext uri="{FF2B5EF4-FFF2-40B4-BE49-F238E27FC236}">
                  <a16:creationId xmlns:a16="http://schemas.microsoft.com/office/drawing/2014/main" id="{E84AC0CB-49DC-4315-BE38-97AC6D5312BB}"/>
                </a:ext>
              </a:extLst>
            </p:cNvPr>
            <p:cNvSpPr>
              <a:spLocks/>
            </p:cNvSpPr>
            <p:nvPr/>
          </p:nvSpPr>
          <p:spPr bwMode="auto">
            <a:xfrm>
              <a:off x="7043378" y="3443193"/>
              <a:ext cx="21428" cy="15268"/>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4" name="Freeform 126">
              <a:extLst>
                <a:ext uri="{FF2B5EF4-FFF2-40B4-BE49-F238E27FC236}">
                  <a16:creationId xmlns:a16="http://schemas.microsoft.com/office/drawing/2014/main" id="{C98CA91B-99BC-4EF6-8847-216A41B9907E}"/>
                </a:ext>
              </a:extLst>
            </p:cNvPr>
            <p:cNvSpPr>
              <a:spLocks/>
            </p:cNvSpPr>
            <p:nvPr/>
          </p:nvSpPr>
          <p:spPr bwMode="auto">
            <a:xfrm>
              <a:off x="7012578" y="3409882"/>
              <a:ext cx="12052" cy="20820"/>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5" name="Freeform 127">
              <a:extLst>
                <a:ext uri="{FF2B5EF4-FFF2-40B4-BE49-F238E27FC236}">
                  <a16:creationId xmlns:a16="http://schemas.microsoft.com/office/drawing/2014/main" id="{3EC44E49-7BDC-4E9C-9A9D-B926C8470E7E}"/>
                </a:ext>
              </a:extLst>
            </p:cNvPr>
            <p:cNvSpPr>
              <a:spLocks/>
            </p:cNvSpPr>
            <p:nvPr/>
          </p:nvSpPr>
          <p:spPr bwMode="auto">
            <a:xfrm>
              <a:off x="6427346" y="2174599"/>
              <a:ext cx="224985" cy="512157"/>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6" name="Freeform 128">
              <a:extLst>
                <a:ext uri="{FF2B5EF4-FFF2-40B4-BE49-F238E27FC236}">
                  <a16:creationId xmlns:a16="http://schemas.microsoft.com/office/drawing/2014/main" id="{AB7C6371-7CCB-46AC-BC97-966D4844E189}"/>
                </a:ext>
              </a:extLst>
            </p:cNvPr>
            <p:cNvSpPr>
              <a:spLocks/>
            </p:cNvSpPr>
            <p:nvPr/>
          </p:nvSpPr>
          <p:spPr bwMode="auto">
            <a:xfrm>
              <a:off x="6659029" y="2986556"/>
              <a:ext cx="13392" cy="6940"/>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7" name="Freeform 129">
              <a:extLst>
                <a:ext uri="{FF2B5EF4-FFF2-40B4-BE49-F238E27FC236}">
                  <a16:creationId xmlns:a16="http://schemas.microsoft.com/office/drawing/2014/main" id="{F94BDAA5-47AB-4018-8575-1BA138FB4155}"/>
                </a:ext>
              </a:extLst>
            </p:cNvPr>
            <p:cNvSpPr>
              <a:spLocks/>
            </p:cNvSpPr>
            <p:nvPr/>
          </p:nvSpPr>
          <p:spPr bwMode="auto">
            <a:xfrm>
              <a:off x="6573321" y="1599984"/>
              <a:ext cx="3199343" cy="1775199"/>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88" name="Freeform 130">
              <a:extLst>
                <a:ext uri="{FF2B5EF4-FFF2-40B4-BE49-F238E27FC236}">
                  <a16:creationId xmlns:a16="http://schemas.microsoft.com/office/drawing/2014/main" id="{90428A42-B026-4BF9-95C6-F710E550D274}"/>
                </a:ext>
              </a:extLst>
            </p:cNvPr>
            <p:cNvSpPr>
              <a:spLocks/>
            </p:cNvSpPr>
            <p:nvPr/>
          </p:nvSpPr>
          <p:spPr bwMode="auto">
            <a:xfrm>
              <a:off x="7064806" y="3451520"/>
              <a:ext cx="60265" cy="6941"/>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9" name="Freeform 131">
              <a:extLst>
                <a:ext uri="{FF2B5EF4-FFF2-40B4-BE49-F238E27FC236}">
                  <a16:creationId xmlns:a16="http://schemas.microsoft.com/office/drawing/2014/main" id="{A80BBE05-839A-4EA7-8FF3-162F527B5EF0}"/>
                </a:ext>
              </a:extLst>
            </p:cNvPr>
            <p:cNvSpPr>
              <a:spLocks/>
            </p:cNvSpPr>
            <p:nvPr/>
          </p:nvSpPr>
          <p:spPr bwMode="auto">
            <a:xfrm>
              <a:off x="6972401" y="2876905"/>
              <a:ext cx="853069" cy="620418"/>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0" name="Freeform 132">
              <a:extLst>
                <a:ext uri="{FF2B5EF4-FFF2-40B4-BE49-F238E27FC236}">
                  <a16:creationId xmlns:a16="http://schemas.microsoft.com/office/drawing/2014/main" id="{28D1D1A4-AD41-45C7-AF1B-FF4DCF78380D}"/>
                </a:ext>
              </a:extLst>
            </p:cNvPr>
            <p:cNvSpPr>
              <a:spLocks/>
            </p:cNvSpPr>
            <p:nvPr/>
          </p:nvSpPr>
          <p:spPr bwMode="auto">
            <a:xfrm>
              <a:off x="7024630" y="3430701"/>
              <a:ext cx="18749" cy="12491"/>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1" name="Rectangle 90">
              <a:extLst>
                <a:ext uri="{FF2B5EF4-FFF2-40B4-BE49-F238E27FC236}">
                  <a16:creationId xmlns:a16="http://schemas.microsoft.com/office/drawing/2014/main" id="{9E01A546-CBBE-419C-A094-24A1DE5D77E0}"/>
                </a:ext>
              </a:extLst>
            </p:cNvPr>
            <p:cNvSpPr>
              <a:spLocks noChangeArrowheads="1"/>
            </p:cNvSpPr>
            <p:nvPr/>
          </p:nvSpPr>
          <p:spPr bwMode="auto">
            <a:xfrm>
              <a:off x="6334944" y="3108695"/>
              <a:ext cx="8036" cy="1387"/>
            </a:xfrm>
            <a:prstGeom prst="rect">
              <a:avLst/>
            </a:prstGeom>
            <a:grpFill/>
            <a:ln w="9525">
              <a:solidFill>
                <a:schemeClr val="bg1"/>
              </a:solidFill>
              <a:miter lim="800000"/>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pPr eaLnBrk="1" hangingPunct="1"/>
              <a:endParaRPr lang="en-US" sz="1050" dirty="0">
                <a:latin typeface="Calibri" panose="020F0502020204030204" pitchFamily="34" charset="0"/>
                <a:cs typeface="Calibri" panose="020F0502020204030204" pitchFamily="34" charset="0"/>
              </a:endParaRPr>
            </a:p>
          </p:txBody>
        </p:sp>
        <p:sp>
          <p:nvSpPr>
            <p:cNvPr id="92" name="Freeform 134">
              <a:extLst>
                <a:ext uri="{FF2B5EF4-FFF2-40B4-BE49-F238E27FC236}">
                  <a16:creationId xmlns:a16="http://schemas.microsoft.com/office/drawing/2014/main" id="{07FFBEBF-114F-4A5E-AE94-5B3CB87852D2}"/>
                </a:ext>
              </a:extLst>
            </p:cNvPr>
            <p:cNvSpPr>
              <a:spLocks/>
            </p:cNvSpPr>
            <p:nvPr/>
          </p:nvSpPr>
          <p:spPr bwMode="auto">
            <a:xfrm>
              <a:off x="6092547" y="2098260"/>
              <a:ext cx="547732" cy="670384"/>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3" name="Freeform 135">
              <a:extLst>
                <a:ext uri="{FF2B5EF4-FFF2-40B4-BE49-F238E27FC236}">
                  <a16:creationId xmlns:a16="http://schemas.microsoft.com/office/drawing/2014/main" id="{A72E001F-288A-49B9-B6D2-C6A9CD4B456E}"/>
                </a:ext>
              </a:extLst>
            </p:cNvPr>
            <p:cNvSpPr>
              <a:spLocks/>
            </p:cNvSpPr>
            <p:nvPr/>
          </p:nvSpPr>
          <p:spPr bwMode="auto">
            <a:xfrm>
              <a:off x="6223791" y="2228731"/>
              <a:ext cx="270518" cy="641237"/>
            </a:xfrm>
            <a:custGeom>
              <a:avLst/>
              <a:gdLst>
                <a:gd name="T0" fmla="*/ 320675 w 10000"/>
                <a:gd name="T1" fmla="*/ 163881 h 9895"/>
                <a:gd name="T2" fmla="*/ 312851 w 10000"/>
                <a:gd name="T3" fmla="*/ 117037 h 9895"/>
                <a:gd name="T4" fmla="*/ 297202 w 10000"/>
                <a:gd name="T5" fmla="*/ 46844 h 9895"/>
                <a:gd name="T6" fmla="*/ 273760 w 10000"/>
                <a:gd name="T7" fmla="*/ 38988 h 9895"/>
                <a:gd name="T8" fmla="*/ 242462 w 10000"/>
                <a:gd name="T9" fmla="*/ 0 h 9895"/>
                <a:gd name="T10" fmla="*/ 226813 w 10000"/>
                <a:gd name="T11" fmla="*/ 23422 h 9895"/>
                <a:gd name="T12" fmla="*/ 211164 w 10000"/>
                <a:gd name="T13" fmla="*/ 38988 h 9895"/>
                <a:gd name="T14" fmla="*/ 172074 w 10000"/>
                <a:gd name="T15" fmla="*/ 70192 h 9895"/>
                <a:gd name="T16" fmla="*/ 140776 w 10000"/>
                <a:gd name="T17" fmla="*/ 85832 h 9895"/>
                <a:gd name="T18" fmla="*/ 140776 w 10000"/>
                <a:gd name="T19" fmla="*/ 124819 h 9895"/>
                <a:gd name="T20" fmla="*/ 109511 w 10000"/>
                <a:gd name="T21" fmla="*/ 187229 h 9895"/>
                <a:gd name="T22" fmla="*/ 86037 w 10000"/>
                <a:gd name="T23" fmla="*/ 241856 h 9895"/>
                <a:gd name="T24" fmla="*/ 78213 w 10000"/>
                <a:gd name="T25" fmla="*/ 288700 h 9895"/>
                <a:gd name="T26" fmla="*/ 46915 w 10000"/>
                <a:gd name="T27" fmla="*/ 319905 h 9895"/>
                <a:gd name="T28" fmla="*/ 31298 w 10000"/>
                <a:gd name="T29" fmla="*/ 358893 h 9895"/>
                <a:gd name="T30" fmla="*/ 31298 w 10000"/>
                <a:gd name="T31" fmla="*/ 436942 h 9895"/>
                <a:gd name="T32" fmla="*/ 31298 w 10000"/>
                <a:gd name="T33" fmla="*/ 475929 h 9895"/>
                <a:gd name="T34" fmla="*/ 31298 w 10000"/>
                <a:gd name="T35" fmla="*/ 522774 h 9895"/>
                <a:gd name="T36" fmla="*/ 7824 w 10000"/>
                <a:gd name="T37" fmla="*/ 569544 h 9895"/>
                <a:gd name="T38" fmla="*/ 15649 w 10000"/>
                <a:gd name="T39" fmla="*/ 616388 h 9895"/>
                <a:gd name="T40" fmla="*/ 55797 w 10000"/>
                <a:gd name="T41" fmla="*/ 669904 h 9895"/>
                <a:gd name="T42" fmla="*/ 61217 w 10000"/>
                <a:gd name="T43" fmla="*/ 718453 h 9895"/>
                <a:gd name="T44" fmla="*/ 78213 w 10000"/>
                <a:gd name="T45" fmla="*/ 733425 h 9895"/>
                <a:gd name="T46" fmla="*/ 101686 w 10000"/>
                <a:gd name="T47" fmla="*/ 702220 h 9895"/>
                <a:gd name="T48" fmla="*/ 140776 w 10000"/>
                <a:gd name="T49" fmla="*/ 671015 h 9895"/>
                <a:gd name="T50" fmla="*/ 148601 w 10000"/>
                <a:gd name="T51" fmla="*/ 585183 h 9895"/>
                <a:gd name="T52" fmla="*/ 187723 w 10000"/>
                <a:gd name="T53" fmla="*/ 569544 h 9895"/>
                <a:gd name="T54" fmla="*/ 179899 w 10000"/>
                <a:gd name="T55" fmla="*/ 507134 h 9895"/>
                <a:gd name="T56" fmla="*/ 164250 w 10000"/>
                <a:gd name="T57" fmla="*/ 436942 h 9895"/>
                <a:gd name="T58" fmla="*/ 187723 w 10000"/>
                <a:gd name="T59" fmla="*/ 358893 h 9895"/>
                <a:gd name="T60" fmla="*/ 258111 w 10000"/>
                <a:gd name="T61" fmla="*/ 312123 h 9895"/>
                <a:gd name="T62" fmla="*/ 258111 w 10000"/>
                <a:gd name="T63" fmla="*/ 265278 h 9895"/>
                <a:gd name="T64" fmla="*/ 297202 w 10000"/>
                <a:gd name="T65" fmla="*/ 210651 h 9895"/>
                <a:gd name="T66" fmla="*/ 320675 w 10000"/>
                <a:gd name="T67" fmla="*/ 210651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4" name="Freeform 136">
              <a:extLst>
                <a:ext uri="{FF2B5EF4-FFF2-40B4-BE49-F238E27FC236}">
                  <a16:creationId xmlns:a16="http://schemas.microsoft.com/office/drawing/2014/main" id="{71350F9A-D7FF-4732-9E6D-92378F838573}"/>
                </a:ext>
              </a:extLst>
            </p:cNvPr>
            <p:cNvSpPr>
              <a:spLocks/>
            </p:cNvSpPr>
            <p:nvPr/>
          </p:nvSpPr>
          <p:spPr bwMode="auto">
            <a:xfrm>
              <a:off x="6455472" y="2986556"/>
              <a:ext cx="376314" cy="251221"/>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5" name="Freeform 137">
              <a:extLst>
                <a:ext uri="{FF2B5EF4-FFF2-40B4-BE49-F238E27FC236}">
                  <a16:creationId xmlns:a16="http://schemas.microsoft.com/office/drawing/2014/main" id="{44542AD1-CB1D-47CD-A5B1-6ABD0AE06EC4}"/>
                </a:ext>
              </a:extLst>
            </p:cNvPr>
            <p:cNvSpPr>
              <a:spLocks/>
            </p:cNvSpPr>
            <p:nvPr/>
          </p:nvSpPr>
          <p:spPr bwMode="auto">
            <a:xfrm>
              <a:off x="6672421" y="2986554"/>
              <a:ext cx="46872" cy="26371"/>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6" name="Freeform 138">
              <a:extLst>
                <a:ext uri="{FF2B5EF4-FFF2-40B4-BE49-F238E27FC236}">
                  <a16:creationId xmlns:a16="http://schemas.microsoft.com/office/drawing/2014/main" id="{9155BA16-F2EB-4681-BC90-1407EA8B3AFD}"/>
                </a:ext>
              </a:extLst>
            </p:cNvPr>
            <p:cNvSpPr>
              <a:spLocks/>
            </p:cNvSpPr>
            <p:nvPr/>
          </p:nvSpPr>
          <p:spPr bwMode="auto">
            <a:xfrm>
              <a:off x="6408599" y="2876905"/>
              <a:ext cx="65621" cy="41639"/>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7" name="Freeform 139">
              <a:extLst>
                <a:ext uri="{FF2B5EF4-FFF2-40B4-BE49-F238E27FC236}">
                  <a16:creationId xmlns:a16="http://schemas.microsoft.com/office/drawing/2014/main" id="{5579E9BB-0B83-44F6-820F-656608235348}"/>
                </a:ext>
              </a:extLst>
            </p:cNvPr>
            <p:cNvSpPr>
              <a:spLocks/>
            </p:cNvSpPr>
            <p:nvPr/>
          </p:nvSpPr>
          <p:spPr bwMode="auto">
            <a:xfrm>
              <a:off x="6289412" y="2897726"/>
              <a:ext cx="204896" cy="190149"/>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pPr lvl="0" algn="ctr">
                <a:spcBef>
                  <a:spcPct val="15000"/>
                </a:spcBef>
              </a:pPr>
              <a:endParaRPr lang="en-US" sz="1050" b="1" dirty="0">
                <a:solidFill>
                  <a:schemeClr val="bg1"/>
                </a:solidFill>
                <a:latin typeface="Calibri" panose="020F0502020204030204" pitchFamily="34" charset="0"/>
                <a:cs typeface="Calibri" panose="020F0502020204030204" pitchFamily="34" charset="0"/>
              </a:endParaRPr>
            </a:p>
          </p:txBody>
        </p:sp>
        <p:sp>
          <p:nvSpPr>
            <p:cNvPr id="98" name="Freeform 140">
              <a:extLst>
                <a:ext uri="{FF2B5EF4-FFF2-40B4-BE49-F238E27FC236}">
                  <a16:creationId xmlns:a16="http://schemas.microsoft.com/office/drawing/2014/main" id="{16979619-8927-495A-9BBE-DC1737C24D97}"/>
                </a:ext>
              </a:extLst>
            </p:cNvPr>
            <p:cNvSpPr>
              <a:spLocks/>
            </p:cNvSpPr>
            <p:nvPr/>
          </p:nvSpPr>
          <p:spPr bwMode="auto">
            <a:xfrm>
              <a:off x="5997466" y="3791570"/>
              <a:ext cx="332121" cy="25399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9" name="Freeform 141">
              <a:extLst>
                <a:ext uri="{FF2B5EF4-FFF2-40B4-BE49-F238E27FC236}">
                  <a16:creationId xmlns:a16="http://schemas.microsoft.com/office/drawing/2014/main" id="{4A3AC596-96A3-4B72-B1F6-94A16F80E6C0}"/>
                </a:ext>
              </a:extLst>
            </p:cNvPr>
            <p:cNvSpPr>
              <a:spLocks/>
            </p:cNvSpPr>
            <p:nvPr/>
          </p:nvSpPr>
          <p:spPr bwMode="auto">
            <a:xfrm>
              <a:off x="5997466" y="3791570"/>
              <a:ext cx="332121" cy="25399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0" name="Freeform 142">
              <a:extLst>
                <a:ext uri="{FF2B5EF4-FFF2-40B4-BE49-F238E27FC236}">
                  <a16:creationId xmlns:a16="http://schemas.microsoft.com/office/drawing/2014/main" id="{7AEB2385-BE22-47D9-A1D1-1F70F2173920}"/>
                </a:ext>
              </a:extLst>
            </p:cNvPr>
            <p:cNvSpPr>
              <a:spLocks/>
            </p:cNvSpPr>
            <p:nvPr/>
          </p:nvSpPr>
          <p:spPr bwMode="auto">
            <a:xfrm>
              <a:off x="5740339" y="3756873"/>
              <a:ext cx="344173" cy="335886"/>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1" name="Freeform 143">
              <a:extLst>
                <a:ext uri="{FF2B5EF4-FFF2-40B4-BE49-F238E27FC236}">
                  <a16:creationId xmlns:a16="http://schemas.microsoft.com/office/drawing/2014/main" id="{C434C39F-2424-4D71-9C3B-0DE4E4142C72}"/>
                </a:ext>
              </a:extLst>
            </p:cNvPr>
            <p:cNvSpPr>
              <a:spLocks/>
            </p:cNvSpPr>
            <p:nvPr/>
          </p:nvSpPr>
          <p:spPr bwMode="auto">
            <a:xfrm>
              <a:off x="6859909" y="4066386"/>
              <a:ext cx="198201" cy="277592"/>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2" name="Freeform 144">
              <a:extLst>
                <a:ext uri="{FF2B5EF4-FFF2-40B4-BE49-F238E27FC236}">
                  <a16:creationId xmlns:a16="http://schemas.microsoft.com/office/drawing/2014/main" id="{76755466-1715-443F-AA66-9B96DBE2725C}"/>
                </a:ext>
              </a:extLst>
            </p:cNvPr>
            <p:cNvSpPr>
              <a:spLocks/>
            </p:cNvSpPr>
            <p:nvPr/>
          </p:nvSpPr>
          <p:spPr bwMode="auto">
            <a:xfrm>
              <a:off x="6289410" y="4045567"/>
              <a:ext cx="26785" cy="108261"/>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3" name="Freeform 145">
              <a:extLst>
                <a:ext uri="{FF2B5EF4-FFF2-40B4-BE49-F238E27FC236}">
                  <a16:creationId xmlns:a16="http://schemas.microsoft.com/office/drawing/2014/main" id="{AAEA9E1B-50DB-4D24-A74D-39ED21F667A9}"/>
                </a:ext>
              </a:extLst>
            </p:cNvPr>
            <p:cNvSpPr>
              <a:spLocks/>
            </p:cNvSpPr>
            <p:nvPr/>
          </p:nvSpPr>
          <p:spPr bwMode="auto">
            <a:xfrm>
              <a:off x="6289410" y="4045567"/>
              <a:ext cx="26785" cy="108261"/>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4" name="Freeform 146">
              <a:extLst>
                <a:ext uri="{FF2B5EF4-FFF2-40B4-BE49-F238E27FC236}">
                  <a16:creationId xmlns:a16="http://schemas.microsoft.com/office/drawing/2014/main" id="{3FF8C395-E4ED-4A7B-ADDC-34BB64A1C0CD}"/>
                </a:ext>
              </a:extLst>
            </p:cNvPr>
            <p:cNvSpPr>
              <a:spLocks/>
            </p:cNvSpPr>
            <p:nvPr/>
          </p:nvSpPr>
          <p:spPr bwMode="auto">
            <a:xfrm>
              <a:off x="6276019" y="3799898"/>
              <a:ext cx="218290" cy="353929"/>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5" name="Freeform 147">
              <a:extLst>
                <a:ext uri="{FF2B5EF4-FFF2-40B4-BE49-F238E27FC236}">
                  <a16:creationId xmlns:a16="http://schemas.microsoft.com/office/drawing/2014/main" id="{01D84541-6289-4BE0-A404-DFEF98E60129}"/>
                </a:ext>
              </a:extLst>
            </p:cNvPr>
            <p:cNvSpPr>
              <a:spLocks/>
            </p:cNvSpPr>
            <p:nvPr/>
          </p:nvSpPr>
          <p:spPr bwMode="auto">
            <a:xfrm>
              <a:off x="6276019" y="3799898"/>
              <a:ext cx="218290" cy="353929"/>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6" name="Freeform 148">
              <a:extLst>
                <a:ext uri="{FF2B5EF4-FFF2-40B4-BE49-F238E27FC236}">
                  <a16:creationId xmlns:a16="http://schemas.microsoft.com/office/drawing/2014/main" id="{4178254F-9781-43A4-9311-167450578B13}"/>
                </a:ext>
              </a:extLst>
            </p:cNvPr>
            <p:cNvSpPr>
              <a:spLocks/>
            </p:cNvSpPr>
            <p:nvPr/>
          </p:nvSpPr>
          <p:spPr bwMode="auto">
            <a:xfrm>
              <a:off x="6342979" y="4802004"/>
              <a:ext cx="336139" cy="309514"/>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7" name="Freeform 149">
              <a:extLst>
                <a:ext uri="{FF2B5EF4-FFF2-40B4-BE49-F238E27FC236}">
                  <a16:creationId xmlns:a16="http://schemas.microsoft.com/office/drawing/2014/main" id="{294CD9A5-E978-4122-93CE-5EC16644BB70}"/>
                </a:ext>
              </a:extLst>
            </p:cNvPr>
            <p:cNvSpPr>
              <a:spLocks/>
            </p:cNvSpPr>
            <p:nvPr/>
          </p:nvSpPr>
          <p:spPr bwMode="auto">
            <a:xfrm>
              <a:off x="6415295" y="4700683"/>
              <a:ext cx="199541" cy="205419"/>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8" name="Freeform 150">
              <a:extLst>
                <a:ext uri="{FF2B5EF4-FFF2-40B4-BE49-F238E27FC236}">
                  <a16:creationId xmlns:a16="http://schemas.microsoft.com/office/drawing/2014/main" id="{A808F756-E5E1-4EFD-920E-FED65B20F822}"/>
                </a:ext>
              </a:extLst>
            </p:cNvPr>
            <p:cNvSpPr>
              <a:spLocks/>
            </p:cNvSpPr>
            <p:nvPr/>
          </p:nvSpPr>
          <p:spPr bwMode="auto">
            <a:xfrm>
              <a:off x="6620190" y="4542455"/>
              <a:ext cx="226325" cy="369197"/>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9" name="Freeform 151">
              <a:extLst>
                <a:ext uri="{FF2B5EF4-FFF2-40B4-BE49-F238E27FC236}">
                  <a16:creationId xmlns:a16="http://schemas.microsoft.com/office/drawing/2014/main" id="{2649E88D-CF2A-4DCB-A973-EBD3C987272A}"/>
                </a:ext>
              </a:extLst>
            </p:cNvPr>
            <p:cNvSpPr>
              <a:spLocks/>
            </p:cNvSpPr>
            <p:nvPr/>
          </p:nvSpPr>
          <p:spPr bwMode="auto">
            <a:xfrm>
              <a:off x="6620192" y="4331486"/>
              <a:ext cx="219629" cy="23179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0" name="Freeform 152">
              <a:extLst>
                <a:ext uri="{FF2B5EF4-FFF2-40B4-BE49-F238E27FC236}">
                  <a16:creationId xmlns:a16="http://schemas.microsoft.com/office/drawing/2014/main" id="{6E3203A6-F7A2-4281-A9C7-240AE16FD196}"/>
                </a:ext>
              </a:extLst>
            </p:cNvPr>
            <p:cNvSpPr>
              <a:spLocks/>
            </p:cNvSpPr>
            <p:nvPr/>
          </p:nvSpPr>
          <p:spPr bwMode="auto">
            <a:xfrm>
              <a:off x="6249233" y="4439746"/>
              <a:ext cx="251770" cy="260936"/>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1" name="Freeform 153">
              <a:extLst>
                <a:ext uri="{FF2B5EF4-FFF2-40B4-BE49-F238E27FC236}">
                  <a16:creationId xmlns:a16="http://schemas.microsoft.com/office/drawing/2014/main" id="{0100D4AF-829C-4081-A5ED-EB87C12B7C65}"/>
                </a:ext>
              </a:extLst>
            </p:cNvPr>
            <p:cNvSpPr>
              <a:spLocks/>
            </p:cNvSpPr>
            <p:nvPr/>
          </p:nvSpPr>
          <p:spPr bwMode="auto">
            <a:xfrm>
              <a:off x="6249235" y="4194080"/>
              <a:ext cx="391047" cy="402507"/>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2" name="Freeform 154">
              <a:extLst>
                <a:ext uri="{FF2B5EF4-FFF2-40B4-BE49-F238E27FC236}">
                  <a16:creationId xmlns:a16="http://schemas.microsoft.com/office/drawing/2014/main" id="{8B5C40DD-2A91-403D-B115-8050AD2B972F}"/>
                </a:ext>
              </a:extLst>
            </p:cNvPr>
            <p:cNvSpPr>
              <a:spLocks/>
            </p:cNvSpPr>
            <p:nvPr/>
          </p:nvSpPr>
          <p:spPr bwMode="auto">
            <a:xfrm>
              <a:off x="6685814" y="3920650"/>
              <a:ext cx="312032" cy="309516"/>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3" name="Freeform 155">
              <a:extLst>
                <a:ext uri="{FF2B5EF4-FFF2-40B4-BE49-F238E27FC236}">
                  <a16:creationId xmlns:a16="http://schemas.microsoft.com/office/drawing/2014/main" id="{F67EC039-5F39-420C-B6D3-05EC39F5F457}"/>
                </a:ext>
              </a:extLst>
            </p:cNvPr>
            <p:cNvSpPr>
              <a:spLocks/>
            </p:cNvSpPr>
            <p:nvPr/>
          </p:nvSpPr>
          <p:spPr bwMode="auto">
            <a:xfrm>
              <a:off x="6705900" y="4207958"/>
              <a:ext cx="172757" cy="205419"/>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4" name="Freeform 156">
              <a:extLst>
                <a:ext uri="{FF2B5EF4-FFF2-40B4-BE49-F238E27FC236}">
                  <a16:creationId xmlns:a16="http://schemas.microsoft.com/office/drawing/2014/main" id="{74F4457B-A241-480D-9F95-0AE949554E8D}"/>
                </a:ext>
              </a:extLst>
            </p:cNvPr>
            <p:cNvSpPr>
              <a:spLocks/>
            </p:cNvSpPr>
            <p:nvPr/>
          </p:nvSpPr>
          <p:spPr bwMode="auto">
            <a:xfrm>
              <a:off x="6519752" y="4652105"/>
              <a:ext cx="159364" cy="156839"/>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5" name="Freeform 157">
              <a:extLst>
                <a:ext uri="{FF2B5EF4-FFF2-40B4-BE49-F238E27FC236}">
                  <a16:creationId xmlns:a16="http://schemas.microsoft.com/office/drawing/2014/main" id="{FBEAFA94-C1E9-442F-8B4A-5ACDA8BEBCAC}"/>
                </a:ext>
              </a:extLst>
            </p:cNvPr>
            <p:cNvSpPr>
              <a:spLocks/>
            </p:cNvSpPr>
            <p:nvPr/>
          </p:nvSpPr>
          <p:spPr bwMode="auto">
            <a:xfrm>
              <a:off x="6460829" y="4230166"/>
              <a:ext cx="285249" cy="476069"/>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6" name="Freeform 158">
              <a:extLst>
                <a:ext uri="{FF2B5EF4-FFF2-40B4-BE49-F238E27FC236}">
                  <a16:creationId xmlns:a16="http://schemas.microsoft.com/office/drawing/2014/main" id="{31FD68E5-14D7-4982-822A-B4D99F803E93}"/>
                </a:ext>
              </a:extLst>
            </p:cNvPr>
            <p:cNvSpPr>
              <a:spLocks/>
            </p:cNvSpPr>
            <p:nvPr/>
          </p:nvSpPr>
          <p:spPr bwMode="auto">
            <a:xfrm>
              <a:off x="5893008" y="3983110"/>
              <a:ext cx="158026" cy="12352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7" name="Freeform 159">
              <a:extLst>
                <a:ext uri="{FF2B5EF4-FFF2-40B4-BE49-F238E27FC236}">
                  <a16:creationId xmlns:a16="http://schemas.microsoft.com/office/drawing/2014/main" id="{DBA297C1-A98A-4C67-844E-03C9C38D533D}"/>
                </a:ext>
              </a:extLst>
            </p:cNvPr>
            <p:cNvSpPr>
              <a:spLocks/>
            </p:cNvSpPr>
            <p:nvPr/>
          </p:nvSpPr>
          <p:spPr bwMode="auto">
            <a:xfrm>
              <a:off x="5893008" y="3983110"/>
              <a:ext cx="158026" cy="12352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8" name="Freeform 160">
              <a:extLst>
                <a:ext uri="{FF2B5EF4-FFF2-40B4-BE49-F238E27FC236}">
                  <a16:creationId xmlns:a16="http://schemas.microsoft.com/office/drawing/2014/main" id="{690483F8-BBDA-4497-B7D6-F42509CA40B8}"/>
                </a:ext>
              </a:extLst>
            </p:cNvPr>
            <p:cNvSpPr>
              <a:spLocks/>
            </p:cNvSpPr>
            <p:nvPr/>
          </p:nvSpPr>
          <p:spPr bwMode="auto">
            <a:xfrm>
              <a:off x="5997466" y="4073326"/>
              <a:ext cx="20087" cy="5553"/>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9" name="Freeform 161">
              <a:extLst>
                <a:ext uri="{FF2B5EF4-FFF2-40B4-BE49-F238E27FC236}">
                  <a16:creationId xmlns:a16="http://schemas.microsoft.com/office/drawing/2014/main" id="{617A6E69-3A6F-416F-ADA3-BA0F7F9F9F55}"/>
                </a:ext>
              </a:extLst>
            </p:cNvPr>
            <p:cNvSpPr>
              <a:spLocks/>
            </p:cNvSpPr>
            <p:nvPr/>
          </p:nvSpPr>
          <p:spPr bwMode="auto">
            <a:xfrm>
              <a:off x="5997466" y="4073326"/>
              <a:ext cx="20087" cy="5553"/>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0" name="Freeform 162">
              <a:extLst>
                <a:ext uri="{FF2B5EF4-FFF2-40B4-BE49-F238E27FC236}">
                  <a16:creationId xmlns:a16="http://schemas.microsoft.com/office/drawing/2014/main" id="{BDED41BE-DBEE-4052-B8FE-E9D523FA35EB}"/>
                </a:ext>
              </a:extLst>
            </p:cNvPr>
            <p:cNvSpPr>
              <a:spLocks/>
            </p:cNvSpPr>
            <p:nvPr/>
          </p:nvSpPr>
          <p:spPr bwMode="auto">
            <a:xfrm>
              <a:off x="5931844" y="4078878"/>
              <a:ext cx="85708" cy="115201"/>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1" name="Freeform 163">
              <a:extLst>
                <a:ext uri="{FF2B5EF4-FFF2-40B4-BE49-F238E27FC236}">
                  <a16:creationId xmlns:a16="http://schemas.microsoft.com/office/drawing/2014/main" id="{50A6CF0B-AE4C-4BCD-8A05-DD7B19C6E356}"/>
                </a:ext>
              </a:extLst>
            </p:cNvPr>
            <p:cNvSpPr>
              <a:spLocks/>
            </p:cNvSpPr>
            <p:nvPr/>
          </p:nvSpPr>
          <p:spPr bwMode="auto">
            <a:xfrm>
              <a:off x="6059069" y="3990048"/>
              <a:ext cx="250430" cy="233177"/>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2" name="Freeform 164">
              <a:extLst>
                <a:ext uri="{FF2B5EF4-FFF2-40B4-BE49-F238E27FC236}">
                  <a16:creationId xmlns:a16="http://schemas.microsoft.com/office/drawing/2014/main" id="{39F5A9B2-1195-4436-A781-E7BA338B8243}"/>
                </a:ext>
              </a:extLst>
            </p:cNvPr>
            <p:cNvSpPr>
              <a:spLocks/>
            </p:cNvSpPr>
            <p:nvPr/>
          </p:nvSpPr>
          <p:spPr bwMode="auto">
            <a:xfrm>
              <a:off x="6302803" y="4078877"/>
              <a:ext cx="270518" cy="163780"/>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3" name="Freeform 165">
              <a:extLst>
                <a:ext uri="{FF2B5EF4-FFF2-40B4-BE49-F238E27FC236}">
                  <a16:creationId xmlns:a16="http://schemas.microsoft.com/office/drawing/2014/main" id="{65F1AEDA-E762-4688-8182-6EAB1E35E782}"/>
                </a:ext>
              </a:extLst>
            </p:cNvPr>
            <p:cNvSpPr>
              <a:spLocks/>
            </p:cNvSpPr>
            <p:nvPr/>
          </p:nvSpPr>
          <p:spPr bwMode="auto">
            <a:xfrm>
              <a:off x="6223791" y="4230164"/>
              <a:ext cx="164721" cy="204030"/>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4" name="Freeform 166">
              <a:extLst>
                <a:ext uri="{FF2B5EF4-FFF2-40B4-BE49-F238E27FC236}">
                  <a16:creationId xmlns:a16="http://schemas.microsoft.com/office/drawing/2014/main" id="{5A745FD5-46A4-40FD-97F5-479AD754015E}"/>
                </a:ext>
              </a:extLst>
            </p:cNvPr>
            <p:cNvSpPr>
              <a:spLocks/>
            </p:cNvSpPr>
            <p:nvPr/>
          </p:nvSpPr>
          <p:spPr bwMode="auto">
            <a:xfrm>
              <a:off x="6190310" y="4271805"/>
              <a:ext cx="99100" cy="113812"/>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5" name="Freeform 167">
              <a:extLst>
                <a:ext uri="{FF2B5EF4-FFF2-40B4-BE49-F238E27FC236}">
                  <a16:creationId xmlns:a16="http://schemas.microsoft.com/office/drawing/2014/main" id="{1119AC8D-447B-4D72-817E-276AD26DF424}"/>
                </a:ext>
              </a:extLst>
            </p:cNvPr>
            <p:cNvSpPr>
              <a:spLocks/>
            </p:cNvSpPr>
            <p:nvPr/>
          </p:nvSpPr>
          <p:spPr bwMode="auto">
            <a:xfrm>
              <a:off x="6163527" y="4045567"/>
              <a:ext cx="158026" cy="226237"/>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6" name="Freeform 168">
              <a:extLst>
                <a:ext uri="{FF2B5EF4-FFF2-40B4-BE49-F238E27FC236}">
                  <a16:creationId xmlns:a16="http://schemas.microsoft.com/office/drawing/2014/main" id="{81105510-9A65-405C-BF3C-FD39ACCC8FBD}"/>
                </a:ext>
              </a:extLst>
            </p:cNvPr>
            <p:cNvSpPr>
              <a:spLocks/>
            </p:cNvSpPr>
            <p:nvPr/>
          </p:nvSpPr>
          <p:spPr bwMode="auto">
            <a:xfrm>
              <a:off x="6163527" y="4045567"/>
              <a:ext cx="158026" cy="226237"/>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7" name="Freeform 169">
              <a:extLst>
                <a:ext uri="{FF2B5EF4-FFF2-40B4-BE49-F238E27FC236}">
                  <a16:creationId xmlns:a16="http://schemas.microsoft.com/office/drawing/2014/main" id="{9DD144B5-65EE-4C6C-8F43-7F03C3E99CE2}"/>
                </a:ext>
              </a:extLst>
            </p:cNvPr>
            <p:cNvSpPr>
              <a:spLocks/>
            </p:cNvSpPr>
            <p:nvPr/>
          </p:nvSpPr>
          <p:spPr bwMode="auto">
            <a:xfrm>
              <a:off x="6017553" y="4037239"/>
              <a:ext cx="53568" cy="137408"/>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8" name="Freeform 170">
              <a:extLst>
                <a:ext uri="{FF2B5EF4-FFF2-40B4-BE49-F238E27FC236}">
                  <a16:creationId xmlns:a16="http://schemas.microsoft.com/office/drawing/2014/main" id="{A2820113-0537-456A-B413-3D7390802E08}"/>
                </a:ext>
              </a:extLst>
            </p:cNvPr>
            <p:cNvSpPr>
              <a:spLocks/>
            </p:cNvSpPr>
            <p:nvPr/>
          </p:nvSpPr>
          <p:spPr bwMode="auto">
            <a:xfrm>
              <a:off x="5997466" y="4073327"/>
              <a:ext cx="46872" cy="108261"/>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9" name="Freeform 171">
              <a:extLst>
                <a:ext uri="{FF2B5EF4-FFF2-40B4-BE49-F238E27FC236}">
                  <a16:creationId xmlns:a16="http://schemas.microsoft.com/office/drawing/2014/main" id="{94624CD9-E7B2-4B03-BF97-E9AC7B22C264}"/>
                </a:ext>
              </a:extLst>
            </p:cNvPr>
            <p:cNvSpPr>
              <a:spLocks/>
            </p:cNvSpPr>
            <p:nvPr/>
          </p:nvSpPr>
          <p:spPr bwMode="auto">
            <a:xfrm>
              <a:off x="6243878" y="4681251"/>
              <a:ext cx="270518" cy="284532"/>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0" name="Freeform 172">
              <a:extLst>
                <a:ext uri="{FF2B5EF4-FFF2-40B4-BE49-F238E27FC236}">
                  <a16:creationId xmlns:a16="http://schemas.microsoft.com/office/drawing/2014/main" id="{A1F16C3E-1120-4A65-A887-992FD70E498D}"/>
                </a:ext>
              </a:extLst>
            </p:cNvPr>
            <p:cNvSpPr>
              <a:spLocks/>
            </p:cNvSpPr>
            <p:nvPr/>
          </p:nvSpPr>
          <p:spPr bwMode="auto">
            <a:xfrm>
              <a:off x="6017555" y="3901221"/>
              <a:ext cx="66959" cy="81890"/>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1" name="Freeform 173">
              <a:extLst>
                <a:ext uri="{FF2B5EF4-FFF2-40B4-BE49-F238E27FC236}">
                  <a16:creationId xmlns:a16="http://schemas.microsoft.com/office/drawing/2014/main" id="{FF9EFF17-91B6-4042-ADCC-85C5FCA4646B}"/>
                </a:ext>
              </a:extLst>
            </p:cNvPr>
            <p:cNvSpPr>
              <a:spLocks/>
            </p:cNvSpPr>
            <p:nvPr/>
          </p:nvSpPr>
          <p:spPr bwMode="auto">
            <a:xfrm>
              <a:off x="2384309" y="2088545"/>
              <a:ext cx="570498" cy="806405"/>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2" name="Freeform 174">
              <a:extLst>
                <a:ext uri="{FF2B5EF4-FFF2-40B4-BE49-F238E27FC236}">
                  <a16:creationId xmlns:a16="http://schemas.microsoft.com/office/drawing/2014/main" id="{8C55978A-5940-4C99-9E3A-4C7BAF988CC2}"/>
                </a:ext>
              </a:extLst>
            </p:cNvPr>
            <p:cNvSpPr>
              <a:spLocks/>
            </p:cNvSpPr>
            <p:nvPr/>
          </p:nvSpPr>
          <p:spPr bwMode="auto">
            <a:xfrm>
              <a:off x="2954807" y="2055235"/>
              <a:ext cx="1787828" cy="1269982"/>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3" name="Freeform 175">
              <a:extLst>
                <a:ext uri="{FF2B5EF4-FFF2-40B4-BE49-F238E27FC236}">
                  <a16:creationId xmlns:a16="http://schemas.microsoft.com/office/drawing/2014/main" id="{BE3F21B0-7FE5-46DF-8EC1-DDDC1680285B}"/>
                </a:ext>
              </a:extLst>
            </p:cNvPr>
            <p:cNvSpPr>
              <a:spLocks/>
            </p:cNvSpPr>
            <p:nvPr/>
          </p:nvSpPr>
          <p:spPr bwMode="auto">
            <a:xfrm>
              <a:off x="3292286" y="3112859"/>
              <a:ext cx="1210635" cy="648177"/>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4" name="Freeform 176">
              <a:extLst>
                <a:ext uri="{FF2B5EF4-FFF2-40B4-BE49-F238E27FC236}">
                  <a16:creationId xmlns:a16="http://schemas.microsoft.com/office/drawing/2014/main" id="{ED0B949B-E8BA-4868-8101-5A8D54C833EB}"/>
                </a:ext>
              </a:extLst>
            </p:cNvPr>
            <p:cNvSpPr>
              <a:spLocks/>
            </p:cNvSpPr>
            <p:nvPr/>
          </p:nvSpPr>
          <p:spPr bwMode="auto">
            <a:xfrm>
              <a:off x="4065003" y="3992826"/>
              <a:ext cx="93744" cy="98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5" name="Freeform 177">
              <a:extLst>
                <a:ext uri="{FF2B5EF4-FFF2-40B4-BE49-F238E27FC236}">
                  <a16:creationId xmlns:a16="http://schemas.microsoft.com/office/drawing/2014/main" id="{829159EF-007F-4182-B810-C2FBC6E0C222}"/>
                </a:ext>
              </a:extLst>
            </p:cNvPr>
            <p:cNvSpPr>
              <a:spLocks/>
            </p:cNvSpPr>
            <p:nvPr/>
          </p:nvSpPr>
          <p:spPr bwMode="auto">
            <a:xfrm>
              <a:off x="4098482" y="4083041"/>
              <a:ext cx="80352" cy="6107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6" name="Freeform 178">
              <a:extLst>
                <a:ext uri="{FF2B5EF4-FFF2-40B4-BE49-F238E27FC236}">
                  <a16:creationId xmlns:a16="http://schemas.microsoft.com/office/drawing/2014/main" id="{03B75E35-8CAF-4D68-A095-B70829FA27C6}"/>
                </a:ext>
              </a:extLst>
            </p:cNvPr>
            <p:cNvSpPr>
              <a:spLocks/>
            </p:cNvSpPr>
            <p:nvPr/>
          </p:nvSpPr>
          <p:spPr bwMode="auto">
            <a:xfrm>
              <a:off x="4172137" y="4117741"/>
              <a:ext cx="119189" cy="52742"/>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7" name="Freeform 179">
              <a:extLst>
                <a:ext uri="{FF2B5EF4-FFF2-40B4-BE49-F238E27FC236}">
                  <a16:creationId xmlns:a16="http://schemas.microsoft.com/office/drawing/2014/main" id="{65FB0590-7FD7-411E-BC6E-7D5CF606FEAD}"/>
                </a:ext>
              </a:extLst>
            </p:cNvPr>
            <p:cNvSpPr>
              <a:spLocks/>
            </p:cNvSpPr>
            <p:nvPr/>
          </p:nvSpPr>
          <p:spPr bwMode="auto">
            <a:xfrm>
              <a:off x="4251150" y="4056669"/>
              <a:ext cx="245073" cy="278980"/>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8" name="Freeform 180">
              <a:extLst>
                <a:ext uri="{FF2B5EF4-FFF2-40B4-BE49-F238E27FC236}">
                  <a16:creationId xmlns:a16="http://schemas.microsoft.com/office/drawing/2014/main" id="{4A9E7D63-7F65-4D26-BF02-086FE10AEFD8}"/>
                </a:ext>
              </a:extLst>
            </p:cNvPr>
            <p:cNvSpPr>
              <a:spLocks/>
            </p:cNvSpPr>
            <p:nvPr/>
          </p:nvSpPr>
          <p:spPr bwMode="auto">
            <a:xfrm>
              <a:off x="4031523" y="3973392"/>
              <a:ext cx="127223" cy="6107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9" name="Freeform 181">
              <a:extLst>
                <a:ext uri="{FF2B5EF4-FFF2-40B4-BE49-F238E27FC236}">
                  <a16:creationId xmlns:a16="http://schemas.microsoft.com/office/drawing/2014/main" id="{CF969D73-5054-4AA7-84E3-988612EBC758}"/>
                </a:ext>
              </a:extLst>
            </p:cNvPr>
            <p:cNvSpPr>
              <a:spLocks/>
            </p:cNvSpPr>
            <p:nvPr/>
          </p:nvSpPr>
          <p:spPr bwMode="auto">
            <a:xfrm>
              <a:off x="3964563" y="3937307"/>
              <a:ext cx="100440" cy="86054"/>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0" name="Freeform 182">
              <a:extLst>
                <a:ext uri="{FF2B5EF4-FFF2-40B4-BE49-F238E27FC236}">
                  <a16:creationId xmlns:a16="http://schemas.microsoft.com/office/drawing/2014/main" id="{F79B2FB6-AF71-44AE-91B4-621D0378A7AE}"/>
                </a:ext>
              </a:extLst>
            </p:cNvPr>
            <p:cNvSpPr>
              <a:spLocks/>
            </p:cNvSpPr>
            <p:nvPr/>
          </p:nvSpPr>
          <p:spPr bwMode="auto">
            <a:xfrm>
              <a:off x="3450311" y="3576436"/>
              <a:ext cx="636119" cy="431656"/>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41" name="Freeform 183">
              <a:extLst>
                <a:ext uri="{FF2B5EF4-FFF2-40B4-BE49-F238E27FC236}">
                  <a16:creationId xmlns:a16="http://schemas.microsoft.com/office/drawing/2014/main" id="{988F1B8D-C16D-408E-A9FD-90A98C355B87}"/>
                </a:ext>
              </a:extLst>
            </p:cNvPr>
            <p:cNvSpPr>
              <a:spLocks/>
            </p:cNvSpPr>
            <p:nvPr/>
          </p:nvSpPr>
          <p:spPr bwMode="auto">
            <a:xfrm rot="20747712">
              <a:off x="4490867" y="1847041"/>
              <a:ext cx="685669" cy="784198"/>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2" name="Freeform 184">
              <a:extLst>
                <a:ext uri="{FF2B5EF4-FFF2-40B4-BE49-F238E27FC236}">
                  <a16:creationId xmlns:a16="http://schemas.microsoft.com/office/drawing/2014/main" id="{79C409D5-61CA-4489-BD2D-1147E2346F20}"/>
                </a:ext>
              </a:extLst>
            </p:cNvPr>
            <p:cNvSpPr>
              <a:spLocks/>
            </p:cNvSpPr>
            <p:nvPr/>
          </p:nvSpPr>
          <p:spPr bwMode="auto">
            <a:xfrm>
              <a:off x="3675297" y="2058011"/>
              <a:ext cx="34819" cy="31924"/>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3" name="Freeform 185">
              <a:extLst>
                <a:ext uri="{FF2B5EF4-FFF2-40B4-BE49-F238E27FC236}">
                  <a16:creationId xmlns:a16="http://schemas.microsoft.com/office/drawing/2014/main" id="{DAF97C71-2BC3-487B-AC91-733BC16C2F4B}"/>
                </a:ext>
              </a:extLst>
            </p:cNvPr>
            <p:cNvSpPr>
              <a:spLocks/>
            </p:cNvSpPr>
            <p:nvPr/>
          </p:nvSpPr>
          <p:spPr bwMode="auto">
            <a:xfrm>
              <a:off x="3972598" y="2316171"/>
              <a:ext cx="0" cy="4164"/>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4" name="Freeform 186">
              <a:extLst>
                <a:ext uri="{FF2B5EF4-FFF2-40B4-BE49-F238E27FC236}">
                  <a16:creationId xmlns:a16="http://schemas.microsoft.com/office/drawing/2014/main" id="{EC700355-1225-4A01-8E60-A2CC612AD7CD}"/>
                </a:ext>
              </a:extLst>
            </p:cNvPr>
            <p:cNvSpPr>
              <a:spLocks/>
            </p:cNvSpPr>
            <p:nvPr/>
          </p:nvSpPr>
          <p:spPr bwMode="auto">
            <a:xfrm>
              <a:off x="4273919" y="2345319"/>
              <a:ext cx="2678" cy="5553"/>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5" name="Freeform 187">
              <a:extLst>
                <a:ext uri="{FF2B5EF4-FFF2-40B4-BE49-F238E27FC236}">
                  <a16:creationId xmlns:a16="http://schemas.microsoft.com/office/drawing/2014/main" id="{9C6DBFBC-BCE0-4781-A67E-A17C1B35736A}"/>
                </a:ext>
              </a:extLst>
            </p:cNvPr>
            <p:cNvSpPr>
              <a:spLocks/>
            </p:cNvSpPr>
            <p:nvPr/>
          </p:nvSpPr>
          <p:spPr bwMode="auto">
            <a:xfrm>
              <a:off x="3977956" y="1980284"/>
              <a:ext cx="12052" cy="1249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6" name="Freeform 188">
              <a:extLst>
                <a:ext uri="{FF2B5EF4-FFF2-40B4-BE49-F238E27FC236}">
                  <a16:creationId xmlns:a16="http://schemas.microsoft.com/office/drawing/2014/main" id="{F7E30F11-C3DA-472F-A6A7-29812FFD28BC}"/>
                </a:ext>
              </a:extLst>
            </p:cNvPr>
            <p:cNvSpPr>
              <a:spLocks/>
            </p:cNvSpPr>
            <p:nvPr/>
          </p:nvSpPr>
          <p:spPr bwMode="auto">
            <a:xfrm>
              <a:off x="4135980" y="2389733"/>
              <a:ext cx="121867" cy="105486"/>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47" name="Freeform 189">
              <a:extLst>
                <a:ext uri="{FF2B5EF4-FFF2-40B4-BE49-F238E27FC236}">
                  <a16:creationId xmlns:a16="http://schemas.microsoft.com/office/drawing/2014/main" id="{E57DA7D7-BD3A-45C8-96EB-1D6D7A714A4F}"/>
                </a:ext>
              </a:extLst>
            </p:cNvPr>
            <p:cNvSpPr>
              <a:spLocks/>
            </p:cNvSpPr>
            <p:nvPr/>
          </p:nvSpPr>
          <p:spPr bwMode="auto">
            <a:xfrm>
              <a:off x="4038218" y="2073278"/>
              <a:ext cx="504878" cy="349766"/>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48" name="Freeform 190">
              <a:extLst>
                <a:ext uri="{FF2B5EF4-FFF2-40B4-BE49-F238E27FC236}">
                  <a16:creationId xmlns:a16="http://schemas.microsoft.com/office/drawing/2014/main" id="{100615FD-1E5A-4252-BF72-9FD9516CDABA}"/>
                </a:ext>
              </a:extLst>
            </p:cNvPr>
            <p:cNvSpPr>
              <a:spLocks/>
            </p:cNvSpPr>
            <p:nvPr/>
          </p:nvSpPr>
          <p:spPr bwMode="auto">
            <a:xfrm>
              <a:off x="3601640" y="2014983"/>
              <a:ext cx="133921" cy="127693"/>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49" name="Freeform 191">
              <a:extLst>
                <a:ext uri="{FF2B5EF4-FFF2-40B4-BE49-F238E27FC236}">
                  <a16:creationId xmlns:a16="http://schemas.microsoft.com/office/drawing/2014/main" id="{5EF58E8B-310A-4E0B-9CA0-DD51B1B001D4}"/>
                </a:ext>
              </a:extLst>
            </p:cNvPr>
            <p:cNvSpPr>
              <a:spLocks/>
            </p:cNvSpPr>
            <p:nvPr/>
          </p:nvSpPr>
          <p:spPr bwMode="auto">
            <a:xfrm>
              <a:off x="3743595" y="1967795"/>
              <a:ext cx="121867" cy="81890"/>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0" name="Freeform 192">
              <a:extLst>
                <a:ext uri="{FF2B5EF4-FFF2-40B4-BE49-F238E27FC236}">
                  <a16:creationId xmlns:a16="http://schemas.microsoft.com/office/drawing/2014/main" id="{CB29A363-1397-4887-BA0F-3BEB72A76397}"/>
                </a:ext>
              </a:extLst>
            </p:cNvPr>
            <p:cNvSpPr>
              <a:spLocks/>
            </p:cNvSpPr>
            <p:nvPr/>
          </p:nvSpPr>
          <p:spPr bwMode="auto">
            <a:xfrm>
              <a:off x="3692705" y="1924767"/>
              <a:ext cx="92406" cy="54131"/>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1" name="Freeform 193">
              <a:extLst>
                <a:ext uri="{FF2B5EF4-FFF2-40B4-BE49-F238E27FC236}">
                  <a16:creationId xmlns:a16="http://schemas.microsoft.com/office/drawing/2014/main" id="{70378EB1-9E76-4108-A4BD-DB251AA0CE8D}"/>
                </a:ext>
              </a:extLst>
            </p:cNvPr>
            <p:cNvSpPr>
              <a:spLocks/>
            </p:cNvSpPr>
            <p:nvPr/>
          </p:nvSpPr>
          <p:spPr bwMode="auto">
            <a:xfrm>
              <a:off x="3874837" y="1978897"/>
              <a:ext cx="77673" cy="70786"/>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2" name="Freeform 194">
              <a:extLst>
                <a:ext uri="{FF2B5EF4-FFF2-40B4-BE49-F238E27FC236}">
                  <a16:creationId xmlns:a16="http://schemas.microsoft.com/office/drawing/2014/main" id="{5FD3F0B0-70BF-4CB0-96FF-D2EC94591A9E}"/>
                </a:ext>
              </a:extLst>
            </p:cNvPr>
            <p:cNvSpPr>
              <a:spLocks/>
            </p:cNvSpPr>
            <p:nvPr/>
          </p:nvSpPr>
          <p:spPr bwMode="auto">
            <a:xfrm>
              <a:off x="3953849" y="2021925"/>
              <a:ext cx="30801" cy="40252"/>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3" name="Freeform 195">
              <a:extLst>
                <a:ext uri="{FF2B5EF4-FFF2-40B4-BE49-F238E27FC236}">
                  <a16:creationId xmlns:a16="http://schemas.microsoft.com/office/drawing/2014/main" id="{B181F640-5D29-4C7F-9BF2-95E47E06E2CF}"/>
                </a:ext>
              </a:extLst>
            </p:cNvPr>
            <p:cNvSpPr>
              <a:spLocks/>
            </p:cNvSpPr>
            <p:nvPr/>
          </p:nvSpPr>
          <p:spPr bwMode="auto">
            <a:xfrm>
              <a:off x="3945814" y="1966405"/>
              <a:ext cx="182131" cy="90218"/>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4" name="Freeform 196">
              <a:extLst>
                <a:ext uri="{FF2B5EF4-FFF2-40B4-BE49-F238E27FC236}">
                  <a16:creationId xmlns:a16="http://schemas.microsoft.com/office/drawing/2014/main" id="{F2FC08D8-2CCE-4973-B60A-5F3638395B1B}"/>
                </a:ext>
              </a:extLst>
            </p:cNvPr>
            <p:cNvSpPr>
              <a:spLocks/>
            </p:cNvSpPr>
            <p:nvPr/>
          </p:nvSpPr>
          <p:spPr bwMode="auto">
            <a:xfrm>
              <a:off x="3802520" y="1909500"/>
              <a:ext cx="37498" cy="3331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5" name="Freeform 197">
              <a:extLst>
                <a:ext uri="{FF2B5EF4-FFF2-40B4-BE49-F238E27FC236}">
                  <a16:creationId xmlns:a16="http://schemas.microsoft.com/office/drawing/2014/main" id="{EFDB7B3E-D185-4746-9F20-280C0C612715}"/>
                </a:ext>
              </a:extLst>
            </p:cNvPr>
            <p:cNvSpPr>
              <a:spLocks/>
            </p:cNvSpPr>
            <p:nvPr/>
          </p:nvSpPr>
          <p:spPr bwMode="auto">
            <a:xfrm flipV="1">
              <a:off x="3945814" y="1698528"/>
              <a:ext cx="182131" cy="283144"/>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6" name="Freeform 198">
              <a:extLst>
                <a:ext uri="{FF2B5EF4-FFF2-40B4-BE49-F238E27FC236}">
                  <a16:creationId xmlns:a16="http://schemas.microsoft.com/office/drawing/2014/main" id="{F2460EA8-47C5-4724-808D-7FBF697A4035}"/>
                </a:ext>
              </a:extLst>
            </p:cNvPr>
            <p:cNvSpPr>
              <a:spLocks/>
            </p:cNvSpPr>
            <p:nvPr/>
          </p:nvSpPr>
          <p:spPr bwMode="auto">
            <a:xfrm>
              <a:off x="3949832" y="1933095"/>
              <a:ext cx="30802" cy="15268"/>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57" name="Freeform 199">
              <a:extLst>
                <a:ext uri="{FF2B5EF4-FFF2-40B4-BE49-F238E27FC236}">
                  <a16:creationId xmlns:a16="http://schemas.microsoft.com/office/drawing/2014/main" id="{4ACC7C7F-1572-4585-B5B0-9A5BFC379E5B}"/>
                </a:ext>
              </a:extLst>
            </p:cNvPr>
            <p:cNvSpPr>
              <a:spLocks/>
            </p:cNvSpPr>
            <p:nvPr/>
          </p:nvSpPr>
          <p:spPr bwMode="auto">
            <a:xfrm>
              <a:off x="3933759" y="1892844"/>
              <a:ext cx="28124" cy="41639"/>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8" name="Freeform 200">
              <a:extLst>
                <a:ext uri="{FF2B5EF4-FFF2-40B4-BE49-F238E27FC236}">
                  <a16:creationId xmlns:a16="http://schemas.microsoft.com/office/drawing/2014/main" id="{A0311B8F-5E83-40DB-BE4B-2E556ADE5A2C}"/>
                </a:ext>
              </a:extLst>
            </p:cNvPr>
            <p:cNvSpPr>
              <a:spLocks/>
            </p:cNvSpPr>
            <p:nvPr/>
          </p:nvSpPr>
          <p:spPr bwMode="auto">
            <a:xfrm>
              <a:off x="3877515" y="1873412"/>
              <a:ext cx="50890" cy="5968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9" name="Freeform 201">
              <a:extLst>
                <a:ext uri="{FF2B5EF4-FFF2-40B4-BE49-F238E27FC236}">
                  <a16:creationId xmlns:a16="http://schemas.microsoft.com/office/drawing/2014/main" id="{553560D9-F6AB-49AA-8D0F-AE136BC30C68}"/>
                </a:ext>
              </a:extLst>
            </p:cNvPr>
            <p:cNvSpPr>
              <a:spLocks/>
            </p:cNvSpPr>
            <p:nvPr/>
          </p:nvSpPr>
          <p:spPr bwMode="auto">
            <a:xfrm>
              <a:off x="3672618" y="2089935"/>
              <a:ext cx="227663" cy="205419"/>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60" name="Freeform 202">
              <a:extLst>
                <a:ext uri="{FF2B5EF4-FFF2-40B4-BE49-F238E27FC236}">
                  <a16:creationId xmlns:a16="http://schemas.microsoft.com/office/drawing/2014/main" id="{83CD1812-4965-4016-BC23-EAD97F6C903D}"/>
                </a:ext>
              </a:extLst>
            </p:cNvPr>
            <p:cNvSpPr>
              <a:spLocks/>
            </p:cNvSpPr>
            <p:nvPr/>
          </p:nvSpPr>
          <p:spPr bwMode="auto">
            <a:xfrm>
              <a:off x="4540417" y="3956736"/>
              <a:ext cx="30801" cy="16656"/>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grpFill/>
            <a:ln w="6350"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1" name="Freeform 203">
              <a:extLst>
                <a:ext uri="{FF2B5EF4-FFF2-40B4-BE49-F238E27FC236}">
                  <a16:creationId xmlns:a16="http://schemas.microsoft.com/office/drawing/2014/main" id="{E8A002E5-7986-4CB4-B5B0-8C7C0825FAFD}"/>
                </a:ext>
              </a:extLst>
            </p:cNvPr>
            <p:cNvSpPr>
              <a:spLocks/>
            </p:cNvSpPr>
            <p:nvPr/>
          </p:nvSpPr>
          <p:spPr bwMode="auto">
            <a:xfrm>
              <a:off x="5420272" y="2406387"/>
              <a:ext cx="111154" cy="44414"/>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9525">
              <a:solidFill>
                <a:schemeClr val="bg1"/>
              </a:solidFill>
              <a:round/>
              <a:headEnd/>
              <a:tailEnd/>
            </a:ln>
          </p:spPr>
          <p:txBody>
            <a:bodyPr/>
            <a:lstStyle/>
            <a:p>
              <a:pPr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2" name="Freeform 204">
              <a:extLst>
                <a:ext uri="{FF2B5EF4-FFF2-40B4-BE49-F238E27FC236}">
                  <a16:creationId xmlns:a16="http://schemas.microsoft.com/office/drawing/2014/main" id="{9C3BC68B-AE0C-4473-969F-0B4349D2E51E}"/>
                </a:ext>
              </a:extLst>
            </p:cNvPr>
            <p:cNvSpPr>
              <a:spLocks/>
            </p:cNvSpPr>
            <p:nvPr/>
          </p:nvSpPr>
          <p:spPr bwMode="auto">
            <a:xfrm>
              <a:off x="8791032" y="4271805"/>
              <a:ext cx="182131" cy="16239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3" name="Freeform 205">
              <a:extLst>
                <a:ext uri="{FF2B5EF4-FFF2-40B4-BE49-F238E27FC236}">
                  <a16:creationId xmlns:a16="http://schemas.microsoft.com/office/drawing/2014/main" id="{98F92CF0-B60D-4647-8B55-F679C69285B6}"/>
                </a:ext>
              </a:extLst>
            </p:cNvPr>
            <p:cNvSpPr>
              <a:spLocks/>
            </p:cNvSpPr>
            <p:nvPr/>
          </p:nvSpPr>
          <p:spPr bwMode="auto">
            <a:xfrm>
              <a:off x="8973163" y="4310668"/>
              <a:ext cx="147312" cy="148511"/>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grpSp>
          <p:nvGrpSpPr>
            <p:cNvPr id="164" name="Group 163">
              <a:extLst>
                <a:ext uri="{FF2B5EF4-FFF2-40B4-BE49-F238E27FC236}">
                  <a16:creationId xmlns:a16="http://schemas.microsoft.com/office/drawing/2014/main" id="{F48BF601-058D-48F1-ACE9-08A728448F27}"/>
                </a:ext>
              </a:extLst>
            </p:cNvPr>
            <p:cNvGrpSpPr>
              <a:grpSpLocks/>
            </p:cNvGrpSpPr>
            <p:nvPr/>
          </p:nvGrpSpPr>
          <p:grpSpPr bwMode="auto">
            <a:xfrm>
              <a:off x="5819352" y="2746437"/>
              <a:ext cx="211593" cy="322006"/>
              <a:chOff x="2201" y="1250"/>
              <a:chExt cx="133" cy="193"/>
            </a:xfrm>
            <a:grpFill/>
          </p:grpSpPr>
          <p:sp>
            <p:nvSpPr>
              <p:cNvPr id="207" name="Freeform 247">
                <a:extLst>
                  <a:ext uri="{FF2B5EF4-FFF2-40B4-BE49-F238E27FC236}">
                    <a16:creationId xmlns:a16="http://schemas.microsoft.com/office/drawing/2014/main" id="{20A60C95-9011-4890-8395-0C3C15D0FC03}"/>
                  </a:ext>
                </a:extLst>
              </p:cNvPr>
              <p:cNvSpPr>
                <a:spLocks/>
              </p:cNvSpPr>
              <p:nvPr/>
            </p:nvSpPr>
            <p:spPr bwMode="auto">
              <a:xfrm>
                <a:off x="2234" y="1250"/>
                <a:ext cx="100" cy="193"/>
              </a:xfrm>
              <a:custGeom>
                <a:avLst/>
                <a:gdLst>
                  <a:gd name="T0" fmla="*/ 31321 w 24"/>
                  <a:gd name="T1" fmla="*/ 168050 h 47"/>
                  <a:gd name="T2" fmla="*/ 21408 w 24"/>
                  <a:gd name="T3" fmla="*/ 158642 h 47"/>
                  <a:gd name="T4" fmla="*/ 52742 w 24"/>
                  <a:gd name="T5" fmla="*/ 139046 h 47"/>
                  <a:gd name="T6" fmla="*/ 47604 w 24"/>
                  <a:gd name="T7" fmla="*/ 120280 h 47"/>
                  <a:gd name="T8" fmla="*/ 41596 w 24"/>
                  <a:gd name="T9" fmla="*/ 105189 h 47"/>
                  <a:gd name="T10" fmla="*/ 16283 w 24"/>
                  <a:gd name="T11" fmla="*/ 105189 h 47"/>
                  <a:gd name="T12" fmla="*/ 21408 w 24"/>
                  <a:gd name="T13" fmla="*/ 77060 h 47"/>
                  <a:gd name="T14" fmla="*/ 5138 w 24"/>
                  <a:gd name="T15" fmla="*/ 86419 h 47"/>
                  <a:gd name="T16" fmla="*/ 0 w 24"/>
                  <a:gd name="T17" fmla="*/ 61969 h 47"/>
                  <a:gd name="T18" fmla="*/ 0 w 24"/>
                  <a:gd name="T19" fmla="*/ 38633 h 47"/>
                  <a:gd name="T20" fmla="*/ 5138 w 24"/>
                  <a:gd name="T21" fmla="*/ 18766 h 47"/>
                  <a:gd name="T22" fmla="*/ 26546 w 24"/>
                  <a:gd name="T23" fmla="*/ 0 h 47"/>
                  <a:gd name="T24" fmla="*/ 41596 w 24"/>
                  <a:gd name="T25" fmla="*/ 4570 h 47"/>
                  <a:gd name="T26" fmla="*/ 36458 w 24"/>
                  <a:gd name="T27" fmla="*/ 29291 h 47"/>
                  <a:gd name="T28" fmla="*/ 67846 w 24"/>
                  <a:gd name="T29" fmla="*/ 29291 h 47"/>
                  <a:gd name="T30" fmla="*/ 57867 w 24"/>
                  <a:gd name="T31" fmla="*/ 52627 h 47"/>
                  <a:gd name="T32" fmla="*/ 47604 w 24"/>
                  <a:gd name="T33" fmla="*/ 72490 h 47"/>
                  <a:gd name="T34" fmla="*/ 67846 w 24"/>
                  <a:gd name="T35" fmla="*/ 81631 h 47"/>
                  <a:gd name="T36" fmla="*/ 89200 w 24"/>
                  <a:gd name="T37" fmla="*/ 115710 h 47"/>
                  <a:gd name="T38" fmla="*/ 99183 w 24"/>
                  <a:gd name="T39" fmla="*/ 139046 h 47"/>
                  <a:gd name="T40" fmla="*/ 99183 w 24"/>
                  <a:gd name="T41" fmla="*/ 152959 h 47"/>
                  <a:gd name="T42" fmla="*/ 120592 w 24"/>
                  <a:gd name="T43" fmla="*/ 152959 h 47"/>
                  <a:gd name="T44" fmla="*/ 115450 w 24"/>
                  <a:gd name="T45" fmla="*/ 186820 h 47"/>
                  <a:gd name="T46" fmla="*/ 125729 w 24"/>
                  <a:gd name="T47" fmla="*/ 191386 h 47"/>
                  <a:gd name="T48" fmla="*/ 89200 w 24"/>
                  <a:gd name="T49" fmla="*/ 206699 h 47"/>
                  <a:gd name="T50" fmla="*/ 57867 w 24"/>
                  <a:gd name="T51" fmla="*/ 211269 h 47"/>
                  <a:gd name="T52" fmla="*/ 41596 w 24"/>
                  <a:gd name="T53" fmla="*/ 216107 h 47"/>
                  <a:gd name="T54" fmla="*/ 21408 w 24"/>
                  <a:gd name="T55" fmla="*/ 216107 h 47"/>
                  <a:gd name="T56" fmla="*/ 5138 w 24"/>
                  <a:gd name="T57" fmla="*/ 220677 h 47"/>
                  <a:gd name="T58" fmla="*/ 26546 w 24"/>
                  <a:gd name="T59" fmla="*/ 200728 h 47"/>
                  <a:gd name="T60" fmla="*/ 31321 w 24"/>
                  <a:gd name="T61" fmla="*/ 182249 h 47"/>
                  <a:gd name="T62" fmla="*/ 16283 w 24"/>
                  <a:gd name="T63" fmla="*/ 177408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08" name="Freeform 248">
                <a:extLst>
                  <a:ext uri="{FF2B5EF4-FFF2-40B4-BE49-F238E27FC236}">
                    <a16:creationId xmlns:a16="http://schemas.microsoft.com/office/drawing/2014/main" id="{C87D5316-9607-4859-A24F-59C4A2704039}"/>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165" name="Freeform 207">
              <a:extLst>
                <a:ext uri="{FF2B5EF4-FFF2-40B4-BE49-F238E27FC236}">
                  <a16:creationId xmlns:a16="http://schemas.microsoft.com/office/drawing/2014/main" id="{12215E5F-F781-4E73-A0D3-FD09395248A8}"/>
                </a:ext>
              </a:extLst>
            </p:cNvPr>
            <p:cNvSpPr>
              <a:spLocks/>
            </p:cNvSpPr>
            <p:nvPr/>
          </p:nvSpPr>
          <p:spPr bwMode="auto">
            <a:xfrm>
              <a:off x="6648316" y="3488995"/>
              <a:ext cx="61603" cy="38863"/>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6" name="Freeform 208">
              <a:extLst>
                <a:ext uri="{FF2B5EF4-FFF2-40B4-BE49-F238E27FC236}">
                  <a16:creationId xmlns:a16="http://schemas.microsoft.com/office/drawing/2014/main" id="{256C1321-F601-4426-BD62-B530D8C42B66}"/>
                </a:ext>
              </a:extLst>
            </p:cNvPr>
            <p:cNvSpPr>
              <a:spLocks/>
            </p:cNvSpPr>
            <p:nvPr/>
          </p:nvSpPr>
          <p:spPr bwMode="auto">
            <a:xfrm>
              <a:off x="7548257" y="2951856"/>
              <a:ext cx="1272238" cy="916053"/>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67" name="Freeform 209">
              <a:extLst>
                <a:ext uri="{FF2B5EF4-FFF2-40B4-BE49-F238E27FC236}">
                  <a16:creationId xmlns:a16="http://schemas.microsoft.com/office/drawing/2014/main" id="{3EB0AAA5-FA48-44C3-9E03-E67E2E91FAE3}"/>
                </a:ext>
              </a:extLst>
            </p:cNvPr>
            <p:cNvSpPr>
              <a:spLocks/>
            </p:cNvSpPr>
            <p:nvPr/>
          </p:nvSpPr>
          <p:spPr bwMode="auto">
            <a:xfrm>
              <a:off x="7585754" y="4323160"/>
              <a:ext cx="48211" cy="59683"/>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8" name="Freeform 210">
              <a:extLst>
                <a:ext uri="{FF2B5EF4-FFF2-40B4-BE49-F238E27FC236}">
                  <a16:creationId xmlns:a16="http://schemas.microsoft.com/office/drawing/2014/main" id="{2D404235-81CC-4E00-A6BC-98F6F60FFF4F}"/>
                </a:ext>
              </a:extLst>
            </p:cNvPr>
            <p:cNvSpPr>
              <a:spLocks/>
            </p:cNvSpPr>
            <p:nvPr/>
          </p:nvSpPr>
          <p:spPr bwMode="auto">
            <a:xfrm>
              <a:off x="8276780" y="3867910"/>
              <a:ext cx="45533" cy="47191"/>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9" name="Freeform 211">
              <a:extLst>
                <a:ext uri="{FF2B5EF4-FFF2-40B4-BE49-F238E27FC236}">
                  <a16:creationId xmlns:a16="http://schemas.microsoft.com/office/drawing/2014/main" id="{5ECDA467-35F3-45BE-AB81-1BBC004E59B4}"/>
                </a:ext>
              </a:extLst>
            </p:cNvPr>
            <p:cNvSpPr>
              <a:spLocks/>
            </p:cNvSpPr>
            <p:nvPr/>
          </p:nvSpPr>
          <p:spPr bwMode="auto">
            <a:xfrm>
              <a:off x="8521854" y="3751320"/>
              <a:ext cx="26785" cy="81890"/>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0" name="Freeform 212">
              <a:extLst>
                <a:ext uri="{FF2B5EF4-FFF2-40B4-BE49-F238E27FC236}">
                  <a16:creationId xmlns:a16="http://schemas.microsoft.com/office/drawing/2014/main" id="{594E8F68-A564-423A-948F-FCE60DEDB689}"/>
                </a:ext>
              </a:extLst>
            </p:cNvPr>
            <p:cNvSpPr>
              <a:spLocks/>
            </p:cNvSpPr>
            <p:nvPr/>
          </p:nvSpPr>
          <p:spPr bwMode="auto">
            <a:xfrm>
              <a:off x="8720054" y="3538961"/>
              <a:ext cx="38838" cy="6107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1" name="Freeform 213">
              <a:extLst>
                <a:ext uri="{FF2B5EF4-FFF2-40B4-BE49-F238E27FC236}">
                  <a16:creationId xmlns:a16="http://schemas.microsoft.com/office/drawing/2014/main" id="{B9AEC024-E10E-4428-BBF9-E8C259DAA771}"/>
                </a:ext>
              </a:extLst>
            </p:cNvPr>
            <p:cNvSpPr>
              <a:spLocks/>
            </p:cNvSpPr>
            <p:nvPr/>
          </p:nvSpPr>
          <p:spPr bwMode="auto">
            <a:xfrm>
              <a:off x="8766927" y="3225283"/>
              <a:ext cx="290605" cy="327559"/>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2" name="Freeform 214">
              <a:extLst>
                <a:ext uri="{FF2B5EF4-FFF2-40B4-BE49-F238E27FC236}">
                  <a16:creationId xmlns:a16="http://schemas.microsoft.com/office/drawing/2014/main" id="{6C8D9231-3675-4280-90AF-1895DD7CA759}"/>
                </a:ext>
              </a:extLst>
            </p:cNvPr>
            <p:cNvSpPr>
              <a:spLocks/>
            </p:cNvSpPr>
            <p:nvPr/>
          </p:nvSpPr>
          <p:spPr bwMode="auto">
            <a:xfrm>
              <a:off x="8971824" y="2924096"/>
              <a:ext cx="52229" cy="26787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3" name="Freeform 215">
              <a:extLst>
                <a:ext uri="{FF2B5EF4-FFF2-40B4-BE49-F238E27FC236}">
                  <a16:creationId xmlns:a16="http://schemas.microsoft.com/office/drawing/2014/main" id="{8D12C64C-C0FA-4DAA-ABEF-03ABB66F40C2}"/>
                </a:ext>
              </a:extLst>
            </p:cNvPr>
            <p:cNvSpPr>
              <a:spLocks/>
            </p:cNvSpPr>
            <p:nvPr/>
          </p:nvSpPr>
          <p:spPr bwMode="auto">
            <a:xfrm>
              <a:off x="8507123" y="3908159"/>
              <a:ext cx="119188" cy="1707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4" name="Freeform 216">
              <a:extLst>
                <a:ext uri="{FF2B5EF4-FFF2-40B4-BE49-F238E27FC236}">
                  <a16:creationId xmlns:a16="http://schemas.microsoft.com/office/drawing/2014/main" id="{98FE5F42-7141-4230-8807-1F979927B2D7}"/>
                </a:ext>
              </a:extLst>
            </p:cNvPr>
            <p:cNvSpPr>
              <a:spLocks/>
            </p:cNvSpPr>
            <p:nvPr/>
          </p:nvSpPr>
          <p:spPr bwMode="auto">
            <a:xfrm>
              <a:off x="8555334" y="4106637"/>
              <a:ext cx="97761" cy="80501"/>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5" name="Freeform 217">
              <a:extLst>
                <a:ext uri="{FF2B5EF4-FFF2-40B4-BE49-F238E27FC236}">
                  <a16:creationId xmlns:a16="http://schemas.microsoft.com/office/drawing/2014/main" id="{97CAD39B-853F-4A6A-9AB4-48E9A5F154D0}"/>
                </a:ext>
              </a:extLst>
            </p:cNvPr>
            <p:cNvSpPr>
              <a:spLocks/>
            </p:cNvSpPr>
            <p:nvPr/>
          </p:nvSpPr>
          <p:spPr bwMode="auto">
            <a:xfrm>
              <a:off x="7844219" y="2993495"/>
              <a:ext cx="656207" cy="341438"/>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6" name="Line 449">
              <a:extLst>
                <a:ext uri="{FF2B5EF4-FFF2-40B4-BE49-F238E27FC236}">
                  <a16:creationId xmlns:a16="http://schemas.microsoft.com/office/drawing/2014/main" id="{425D4B96-0060-45DF-A66D-42795210F0CB}"/>
                </a:ext>
              </a:extLst>
            </p:cNvPr>
            <p:cNvSpPr>
              <a:spLocks noChangeShapeType="1"/>
            </p:cNvSpPr>
            <p:nvPr/>
          </p:nvSpPr>
          <p:spPr bwMode="auto">
            <a:xfrm>
              <a:off x="8474980" y="3923426"/>
              <a:ext cx="0" cy="0"/>
            </a:xfrm>
            <a:prstGeom prst="line">
              <a:avLst/>
            </a:prstGeom>
            <a:grpFill/>
            <a:ln w="0">
              <a:solidFill>
                <a:schemeClr val="bg1"/>
              </a:solidFill>
              <a:round/>
              <a:headEnd/>
              <a:tailEnd/>
            </a:ln>
            <a:extLst>
              <a:ext uri="{909E8E84-426E-40dd-AFC4-6F175D3DCCD1}">
                <a14:hiddenFill xmlns="" xmlns:a14="http://schemas.microsoft.com/office/drawing/2010/main">
                  <a:noFill/>
                </a14:hiddenFill>
              </a:ext>
            </a:ex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7" name="Freeform 219">
              <a:extLst>
                <a:ext uri="{FF2B5EF4-FFF2-40B4-BE49-F238E27FC236}">
                  <a16:creationId xmlns:a16="http://schemas.microsoft.com/office/drawing/2014/main" id="{F50385E4-5E5B-4748-A976-43D8E720BEE5}"/>
                </a:ext>
              </a:extLst>
            </p:cNvPr>
            <p:cNvSpPr>
              <a:spLocks/>
            </p:cNvSpPr>
            <p:nvPr/>
          </p:nvSpPr>
          <p:spPr bwMode="auto">
            <a:xfrm>
              <a:off x="8600866" y="3298846"/>
              <a:ext cx="104457" cy="136020"/>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a:solidFill>
                <a:schemeClr val="bg1"/>
              </a:solidFill>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8" name="Freeform 220">
              <a:extLst>
                <a:ext uri="{FF2B5EF4-FFF2-40B4-BE49-F238E27FC236}">
                  <a16:creationId xmlns:a16="http://schemas.microsoft.com/office/drawing/2014/main" id="{DA371221-F1B1-4AC4-8060-1CD2D3907558}"/>
                </a:ext>
              </a:extLst>
            </p:cNvPr>
            <p:cNvSpPr>
              <a:spLocks/>
            </p:cNvSpPr>
            <p:nvPr/>
          </p:nvSpPr>
          <p:spPr bwMode="auto">
            <a:xfrm>
              <a:off x="8641042" y="3420986"/>
              <a:ext cx="72317" cy="91605"/>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9" name="Freeform 221">
              <a:extLst>
                <a:ext uri="{FF2B5EF4-FFF2-40B4-BE49-F238E27FC236}">
                  <a16:creationId xmlns:a16="http://schemas.microsoft.com/office/drawing/2014/main" id="{36933268-AB4A-456A-9386-7FEF18EAC117}"/>
                </a:ext>
              </a:extLst>
            </p:cNvPr>
            <p:cNvSpPr>
              <a:spLocks/>
            </p:cNvSpPr>
            <p:nvPr/>
          </p:nvSpPr>
          <p:spPr bwMode="auto">
            <a:xfrm>
              <a:off x="4660945" y="4936635"/>
              <a:ext cx="107136" cy="145736"/>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0" name="Freeform 222">
              <a:extLst>
                <a:ext uri="{FF2B5EF4-FFF2-40B4-BE49-F238E27FC236}">
                  <a16:creationId xmlns:a16="http://schemas.microsoft.com/office/drawing/2014/main" id="{2B4FB9A9-64CA-4401-BF5B-548B8675103C}"/>
                </a:ext>
              </a:extLst>
            </p:cNvPr>
            <p:cNvSpPr>
              <a:spLocks/>
            </p:cNvSpPr>
            <p:nvPr/>
          </p:nvSpPr>
          <p:spPr bwMode="auto">
            <a:xfrm>
              <a:off x="4198924" y="4332873"/>
              <a:ext cx="270518" cy="34282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1" name="Freeform 223">
              <a:extLst>
                <a:ext uri="{FF2B5EF4-FFF2-40B4-BE49-F238E27FC236}">
                  <a16:creationId xmlns:a16="http://schemas.microsoft.com/office/drawing/2014/main" id="{597E7CF8-D45D-47B8-8DFE-F05C8F089053}"/>
                </a:ext>
              </a:extLst>
            </p:cNvPr>
            <p:cNvSpPr>
              <a:spLocks/>
            </p:cNvSpPr>
            <p:nvPr/>
          </p:nvSpPr>
          <p:spPr bwMode="auto">
            <a:xfrm>
              <a:off x="4371679" y="4224614"/>
              <a:ext cx="745933" cy="796688"/>
            </a:xfrm>
            <a:custGeom>
              <a:avLst/>
              <a:gdLst>
                <a:gd name="T0" fmla="*/ 449369 w 10000"/>
                <a:gd name="T1" fmla="*/ 714947 h 10000"/>
                <a:gd name="T2" fmla="*/ 413116 w 10000"/>
                <a:gd name="T3" fmla="*/ 771079 h 10000"/>
                <a:gd name="T4" fmla="*/ 369611 w 10000"/>
                <a:gd name="T5" fmla="*/ 820103 h 10000"/>
                <a:gd name="T6" fmla="*/ 384113 w 10000"/>
                <a:gd name="T7" fmla="*/ 827119 h 10000"/>
                <a:gd name="T8" fmla="*/ 442119 w 10000"/>
                <a:gd name="T9" fmla="*/ 869126 h 10000"/>
                <a:gd name="T10" fmla="*/ 471121 w 10000"/>
                <a:gd name="T11" fmla="*/ 890176 h 10000"/>
                <a:gd name="T12" fmla="*/ 536378 w 10000"/>
                <a:gd name="T13" fmla="*/ 827119 h 10000"/>
                <a:gd name="T14" fmla="*/ 587045 w 10000"/>
                <a:gd name="T15" fmla="*/ 693898 h 10000"/>
                <a:gd name="T16" fmla="*/ 717558 w 10000"/>
                <a:gd name="T17" fmla="*/ 637858 h 10000"/>
                <a:gd name="T18" fmla="*/ 746561 w 10000"/>
                <a:gd name="T19" fmla="*/ 602775 h 10000"/>
                <a:gd name="T20" fmla="*/ 775476 w 10000"/>
                <a:gd name="T21" fmla="*/ 539719 h 10000"/>
                <a:gd name="T22" fmla="*/ 789977 w 10000"/>
                <a:gd name="T23" fmla="*/ 406589 h 10000"/>
                <a:gd name="T24" fmla="*/ 884237 w 10000"/>
                <a:gd name="T25" fmla="*/ 308450 h 10000"/>
                <a:gd name="T26" fmla="*/ 869736 w 10000"/>
                <a:gd name="T27" fmla="*/ 238285 h 10000"/>
                <a:gd name="T28" fmla="*/ 761063 w 10000"/>
                <a:gd name="T29" fmla="*/ 189261 h 10000"/>
                <a:gd name="T30" fmla="*/ 666803 w 10000"/>
                <a:gd name="T31" fmla="*/ 175229 h 10000"/>
                <a:gd name="T32" fmla="*/ 594296 w 10000"/>
                <a:gd name="T33" fmla="*/ 133221 h 10000"/>
                <a:gd name="T34" fmla="*/ 536378 w 10000"/>
                <a:gd name="T35" fmla="*/ 77090 h 10000"/>
                <a:gd name="T36" fmla="*/ 507375 w 10000"/>
                <a:gd name="T37" fmla="*/ 21049 h 10000"/>
                <a:gd name="T38" fmla="*/ 449369 w 10000"/>
                <a:gd name="T39" fmla="*/ 77090 h 10000"/>
                <a:gd name="T40" fmla="*/ 405865 w 10000"/>
                <a:gd name="T41" fmla="*/ 70073 h 10000"/>
                <a:gd name="T42" fmla="*/ 384113 w 10000"/>
                <a:gd name="T43" fmla="*/ 77090 h 10000"/>
                <a:gd name="T44" fmla="*/ 326195 w 10000"/>
                <a:gd name="T45" fmla="*/ 91123 h 10000"/>
                <a:gd name="T46" fmla="*/ 311694 w 10000"/>
                <a:gd name="T47" fmla="*/ 28066 h 10000"/>
                <a:gd name="T48" fmla="*/ 282691 w 10000"/>
                <a:gd name="T49" fmla="*/ 0 h 10000"/>
                <a:gd name="T50" fmla="*/ 253688 w 10000"/>
                <a:gd name="T51" fmla="*/ 28066 h 10000"/>
                <a:gd name="T52" fmla="*/ 217434 w 10000"/>
                <a:gd name="T53" fmla="*/ 63057 h 10000"/>
                <a:gd name="T54" fmla="*/ 159428 w 10000"/>
                <a:gd name="T55" fmla="*/ 105155 h 10000"/>
                <a:gd name="T56" fmla="*/ 79758 w 10000"/>
                <a:gd name="T57" fmla="*/ 98139 h 10000"/>
                <a:gd name="T58" fmla="*/ 72507 w 10000"/>
                <a:gd name="T59" fmla="*/ 210311 h 10000"/>
                <a:gd name="T60" fmla="*/ 50755 w 10000"/>
                <a:gd name="T61" fmla="*/ 217327 h 10000"/>
                <a:gd name="T62" fmla="*/ 0 w 10000"/>
                <a:gd name="T63" fmla="*/ 273368 h 10000"/>
                <a:gd name="T64" fmla="*/ 29003 w 10000"/>
                <a:gd name="T65" fmla="*/ 336424 h 10000"/>
                <a:gd name="T66" fmla="*/ 72507 w 10000"/>
                <a:gd name="T67" fmla="*/ 364490 h 10000"/>
                <a:gd name="T68" fmla="*/ 87009 w 10000"/>
                <a:gd name="T69" fmla="*/ 371506 h 10000"/>
                <a:gd name="T70" fmla="*/ 124766 w 10000"/>
                <a:gd name="T71" fmla="*/ 375516 h 10000"/>
                <a:gd name="T72" fmla="*/ 165264 w 10000"/>
                <a:gd name="T73" fmla="*/ 354102 h 10000"/>
                <a:gd name="T74" fmla="*/ 195682 w 10000"/>
                <a:gd name="T75" fmla="*/ 392556 h 10000"/>
                <a:gd name="T76" fmla="*/ 289941 w 10000"/>
                <a:gd name="T77" fmla="*/ 434563 h 10000"/>
                <a:gd name="T78" fmla="*/ 304443 w 10000"/>
                <a:gd name="T79" fmla="*/ 483678 h 10000"/>
                <a:gd name="T80" fmla="*/ 347859 w 10000"/>
                <a:gd name="T81" fmla="*/ 518669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82" name="Freeform 224">
              <a:extLst>
                <a:ext uri="{FF2B5EF4-FFF2-40B4-BE49-F238E27FC236}">
                  <a16:creationId xmlns:a16="http://schemas.microsoft.com/office/drawing/2014/main" id="{D49B0DCE-02A1-492A-BF0F-7779020B6EDC}"/>
                </a:ext>
              </a:extLst>
            </p:cNvPr>
            <p:cNvSpPr>
              <a:spLocks/>
            </p:cNvSpPr>
            <p:nvPr/>
          </p:nvSpPr>
          <p:spPr bwMode="auto">
            <a:xfrm>
              <a:off x="4360967" y="4750648"/>
              <a:ext cx="399081" cy="828612"/>
            </a:xfrm>
            <a:custGeom>
              <a:avLst/>
              <a:gdLst>
                <a:gd name="T0" fmla="*/ 16966267 w 10000"/>
                <a:gd name="T1" fmla="*/ 26491840 h 10001"/>
                <a:gd name="T2" fmla="*/ 17326608 w 10000"/>
                <a:gd name="T3" fmla="*/ 22917709 h 10001"/>
                <a:gd name="T4" fmla="*/ 18049467 w 10000"/>
                <a:gd name="T5" fmla="*/ 20762389 h 10001"/>
                <a:gd name="T6" fmla="*/ 20576161 w 10000"/>
                <a:gd name="T7" fmla="*/ 15751442 h 10001"/>
                <a:gd name="T8" fmla="*/ 21657137 w 10000"/>
                <a:gd name="T9" fmla="*/ 14323533 h 10001"/>
                <a:gd name="T10" fmla="*/ 22379996 w 10000"/>
                <a:gd name="T11" fmla="*/ 10021991 h 10001"/>
                <a:gd name="T12" fmla="*/ 22019654 w 10000"/>
                <a:gd name="T13" fmla="*/ 9312585 h 10001"/>
                <a:gd name="T14" fmla="*/ 20936502 w 10000"/>
                <a:gd name="T15" fmla="*/ 10749402 h 10001"/>
                <a:gd name="T16" fmla="*/ 18770102 w 10000"/>
                <a:gd name="T17" fmla="*/ 12886716 h 10001"/>
                <a:gd name="T18" fmla="*/ 16966267 w 10000"/>
                <a:gd name="T19" fmla="*/ 12177216 h 10001"/>
                <a:gd name="T20" fmla="*/ 17326608 w 10000"/>
                <a:gd name="T21" fmla="*/ 7157265 h 10001"/>
                <a:gd name="T22" fmla="*/ 16243409 w 10000"/>
                <a:gd name="T23" fmla="*/ 5729451 h 10001"/>
                <a:gd name="T24" fmla="*/ 14077009 w 10000"/>
                <a:gd name="T25" fmla="*/ 4301542 h 10001"/>
                <a:gd name="T26" fmla="*/ 12993809 w 10000"/>
                <a:gd name="T27" fmla="*/ 2864726 h 10001"/>
                <a:gd name="T28" fmla="*/ 11912880 w 10000"/>
                <a:gd name="T29" fmla="*/ 0 h 10001"/>
                <a:gd name="T30" fmla="*/ 10467116 w 10000"/>
                <a:gd name="T31" fmla="*/ 727411 h 10001"/>
                <a:gd name="T32" fmla="*/ 10106822 w 10000"/>
                <a:gd name="T33" fmla="*/ 1427909 h 10001"/>
                <a:gd name="T34" fmla="*/ 8302987 w 10000"/>
                <a:gd name="T35" fmla="*/ 727411 h 10001"/>
                <a:gd name="T36" fmla="*/ 7580128 w 10000"/>
                <a:gd name="T37" fmla="*/ 727411 h 10001"/>
                <a:gd name="T38" fmla="*/ 7112351 w 10000"/>
                <a:gd name="T39" fmla="*/ 1176404 h 10001"/>
                <a:gd name="T40" fmla="*/ 7219787 w 10000"/>
                <a:gd name="T41" fmla="*/ 2155225 h 10001"/>
                <a:gd name="T42" fmla="*/ 6859446 w 10000"/>
                <a:gd name="T43" fmla="*/ 5010948 h 10001"/>
                <a:gd name="T44" fmla="*/ 5776293 w 10000"/>
                <a:gd name="T45" fmla="*/ 7157265 h 10001"/>
                <a:gd name="T46" fmla="*/ 5776293 w 10000"/>
                <a:gd name="T47" fmla="*/ 11449899 h 10001"/>
                <a:gd name="T48" fmla="*/ 5053387 w 10000"/>
                <a:gd name="T49" fmla="*/ 14323533 h 10001"/>
                <a:gd name="T50" fmla="*/ 3970235 w 10000"/>
                <a:gd name="T51" fmla="*/ 23627115 h 10001"/>
                <a:gd name="T52" fmla="*/ 4330529 w 10000"/>
                <a:gd name="T53" fmla="*/ 30784380 h 10001"/>
                <a:gd name="T54" fmla="*/ 2166400 w 10000"/>
                <a:gd name="T55" fmla="*/ 40105873 h 10001"/>
                <a:gd name="T56" fmla="*/ 1803835 w 10000"/>
                <a:gd name="T57" fmla="*/ 50127863 h 10001"/>
                <a:gd name="T58" fmla="*/ 1803835 w 10000"/>
                <a:gd name="T59" fmla="*/ 55147909 h 10001"/>
                <a:gd name="T60" fmla="*/ 1443494 w 10000"/>
                <a:gd name="T61" fmla="*/ 60158856 h 10001"/>
                <a:gd name="T62" fmla="*/ 2166400 w 10000"/>
                <a:gd name="T63" fmla="*/ 63032585 h 10001"/>
                <a:gd name="T64" fmla="*/ 1083200 w 10000"/>
                <a:gd name="T65" fmla="*/ 74482389 h 10001"/>
                <a:gd name="T66" fmla="*/ 0 w 10000"/>
                <a:gd name="T67" fmla="*/ 79493432 h 10001"/>
                <a:gd name="T68" fmla="*/ 360341 w 10000"/>
                <a:gd name="T69" fmla="*/ 83076566 h 10001"/>
                <a:gd name="T70" fmla="*/ 1533047 w 10000"/>
                <a:gd name="T71" fmla="*/ 88437763 h 10001"/>
                <a:gd name="T72" fmla="*/ 5315234 w 10000"/>
                <a:gd name="T73" fmla="*/ 89802748 h 10001"/>
                <a:gd name="T74" fmla="*/ 4883317 w 10000"/>
                <a:gd name="T75" fmla="*/ 87854014 h 10001"/>
                <a:gd name="T76" fmla="*/ 5053387 w 10000"/>
                <a:gd name="T77" fmla="*/ 84504380 h 10001"/>
                <a:gd name="T78" fmla="*/ 6044858 w 10000"/>
                <a:gd name="T79" fmla="*/ 81558915 h 10001"/>
                <a:gd name="T80" fmla="*/ 7083257 w 10000"/>
                <a:gd name="T81" fmla="*/ 77086702 h 10001"/>
                <a:gd name="T82" fmla="*/ 8208987 w 10000"/>
                <a:gd name="T83" fmla="*/ 74931477 h 10001"/>
                <a:gd name="T84" fmla="*/ 8663281 w 10000"/>
                <a:gd name="T85" fmla="*/ 70899255 h 10001"/>
                <a:gd name="T86" fmla="*/ 7580128 w 10000"/>
                <a:gd name="T87" fmla="*/ 69471441 h 10001"/>
                <a:gd name="T88" fmla="*/ 6859446 w 10000"/>
                <a:gd name="T89" fmla="*/ 66597713 h 10001"/>
                <a:gd name="T90" fmla="*/ 8457398 w 10000"/>
                <a:gd name="T91" fmla="*/ 65196812 h 10001"/>
                <a:gd name="T92" fmla="*/ 8887092 w 10000"/>
                <a:gd name="T93" fmla="*/ 62574589 h 10001"/>
                <a:gd name="T94" fmla="*/ 9746480 w 10000"/>
                <a:gd name="T95" fmla="*/ 59449451 h 10001"/>
                <a:gd name="T96" fmla="*/ 10697645 w 10000"/>
                <a:gd name="T97" fmla="*/ 58281954 h 10001"/>
                <a:gd name="T98" fmla="*/ 10829680 w 10000"/>
                <a:gd name="T99" fmla="*/ 55147909 h 10001"/>
                <a:gd name="T100" fmla="*/ 12168009 w 10000"/>
                <a:gd name="T101" fmla="*/ 53172262 h 10001"/>
                <a:gd name="T102" fmla="*/ 12031480 w 10000"/>
                <a:gd name="T103" fmla="*/ 51744353 h 10001"/>
                <a:gd name="T104" fmla="*/ 12273174 w 10000"/>
                <a:gd name="T105" fmla="*/ 50127863 h 10001"/>
                <a:gd name="T106" fmla="*/ 12993809 w 10000"/>
                <a:gd name="T107" fmla="*/ 47272140 h 10001"/>
                <a:gd name="T108" fmla="*/ 14743950 w 10000"/>
                <a:gd name="T109" fmla="*/ 47173396 h 10001"/>
                <a:gd name="T110" fmla="*/ 17324338 w 10000"/>
                <a:gd name="T111" fmla="*/ 45305496 h 10001"/>
                <a:gd name="T112" fmla="*/ 18409761 w 10000"/>
                <a:gd name="T113" fmla="*/ 40105873 h 10001"/>
                <a:gd name="T114" fmla="*/ 19130443 w 10000"/>
                <a:gd name="T115" fmla="*/ 36513831 h 10001"/>
                <a:gd name="T116" fmla="*/ 18409761 w 10000"/>
                <a:gd name="T117" fmla="*/ 33658108 h 10001"/>
                <a:gd name="T118" fmla="*/ 17326608 w 10000"/>
                <a:gd name="T119" fmla="*/ 31511791 h 10001"/>
                <a:gd name="T120" fmla="*/ 17290797 w 10000"/>
                <a:gd name="T121" fmla="*/ 31053795 h 10001"/>
                <a:gd name="T122" fmla="*/ 16966267 w 10000"/>
                <a:gd name="T123" fmla="*/ 30083882 h 10001"/>
                <a:gd name="T124" fmla="*/ 16966267 w 10000"/>
                <a:gd name="T125" fmla="*/ 26491840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3" name="Freeform 225">
              <a:extLst>
                <a:ext uri="{FF2B5EF4-FFF2-40B4-BE49-F238E27FC236}">
                  <a16:creationId xmlns:a16="http://schemas.microsoft.com/office/drawing/2014/main" id="{C3169A24-F308-4299-9D91-A56C7AD2F665}"/>
                </a:ext>
              </a:extLst>
            </p:cNvPr>
            <p:cNvSpPr>
              <a:spLocks/>
            </p:cNvSpPr>
            <p:nvPr/>
          </p:nvSpPr>
          <p:spPr bwMode="auto">
            <a:xfrm>
              <a:off x="4307399" y="4663208"/>
              <a:ext cx="204896" cy="1031253"/>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1981509999 w 14463"/>
                <a:gd name="T47" fmla="*/ 2147483647 h 11339"/>
                <a:gd name="T48" fmla="*/ 2004313902 w 14463"/>
                <a:gd name="T49" fmla="*/ 2147483647 h 11339"/>
                <a:gd name="T50" fmla="*/ 2084943939 w 14463"/>
                <a:gd name="T51" fmla="*/ 2147483647 h 11339"/>
                <a:gd name="T52" fmla="*/ 2039060011 w 14463"/>
                <a:gd name="T53" fmla="*/ 2147483647 h 11339"/>
                <a:gd name="T54" fmla="*/ 1901151566 w 14463"/>
                <a:gd name="T55" fmla="*/ 2147483647 h 11339"/>
                <a:gd name="T56" fmla="*/ 2147483647 w 14463"/>
                <a:gd name="T57" fmla="*/ 2147483647 h 11339"/>
                <a:gd name="T58" fmla="*/ 2147483647 w 14463"/>
                <a:gd name="T59" fmla="*/ 2147483647 h 11339"/>
                <a:gd name="T60" fmla="*/ 2147483647 w 14463"/>
                <a:gd name="T61" fmla="*/ 2147483647 h 11339"/>
                <a:gd name="T62" fmla="*/ 1000663624 w 14463"/>
                <a:gd name="T63" fmla="*/ 2147483647 h 11339"/>
                <a:gd name="T64" fmla="*/ 0 w 14463"/>
                <a:gd name="T65" fmla="*/ 2147483647 h 11339"/>
                <a:gd name="T66" fmla="*/ 405041421 w 14463"/>
                <a:gd name="T67" fmla="*/ 2147483647 h 11339"/>
                <a:gd name="T68" fmla="*/ 564400887 w 14463"/>
                <a:gd name="T69" fmla="*/ 2147483647 h 11339"/>
                <a:gd name="T70" fmla="*/ 1260736588 w 14463"/>
                <a:gd name="T71" fmla="*/ 2147483647 h 11339"/>
                <a:gd name="T72" fmla="*/ 719682527 w 14463"/>
                <a:gd name="T73" fmla="*/ 2147483647 h 11339"/>
                <a:gd name="T74" fmla="*/ 1112781475 w 14463"/>
                <a:gd name="T75" fmla="*/ 2147483647 h 11339"/>
                <a:gd name="T76" fmla="*/ 1563706825 w 14463"/>
                <a:gd name="T77" fmla="*/ 2147483647 h 11339"/>
                <a:gd name="T78" fmla="*/ 1651120182 w 14463"/>
                <a:gd name="T79" fmla="*/ 2147483647 h 11339"/>
                <a:gd name="T80" fmla="*/ 21422223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4" name="Freeform 226">
              <a:extLst>
                <a:ext uri="{FF2B5EF4-FFF2-40B4-BE49-F238E27FC236}">
                  <a16:creationId xmlns:a16="http://schemas.microsoft.com/office/drawing/2014/main" id="{CCD81364-DF5D-44EC-A6F5-A4DA59D3F555}"/>
                </a:ext>
              </a:extLst>
            </p:cNvPr>
            <p:cNvSpPr>
              <a:spLocks/>
            </p:cNvSpPr>
            <p:nvPr/>
          </p:nvSpPr>
          <p:spPr bwMode="auto">
            <a:xfrm>
              <a:off x="4577917" y="4709010"/>
              <a:ext cx="168739" cy="163780"/>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5" name="Freeform 227">
              <a:extLst>
                <a:ext uri="{FF2B5EF4-FFF2-40B4-BE49-F238E27FC236}">
                  <a16:creationId xmlns:a16="http://schemas.microsoft.com/office/drawing/2014/main" id="{95BD2B5D-CB7F-428F-8EEC-927C2F35F29F}"/>
                </a:ext>
              </a:extLst>
            </p:cNvPr>
            <p:cNvSpPr>
              <a:spLocks/>
            </p:cNvSpPr>
            <p:nvPr/>
          </p:nvSpPr>
          <p:spPr bwMode="auto">
            <a:xfrm>
              <a:off x="4448013" y="4527190"/>
              <a:ext cx="224985" cy="251221"/>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559694835 h 10000"/>
                <a:gd name="T26" fmla="*/ 2147483647 w 10141"/>
                <a:gd name="T27" fmla="*/ 0 h 10000"/>
                <a:gd name="T28" fmla="*/ 2147483647 w 10141"/>
                <a:gd name="T29" fmla="*/ 1679062236 h 10000"/>
                <a:gd name="T30" fmla="*/ 660320876 w 10141"/>
                <a:gd name="T31" fmla="*/ 2147483647 h 10000"/>
                <a:gd name="T32" fmla="*/ 1529502540 w 10141"/>
                <a:gd name="T33" fmla="*/ 2147483647 h 10000"/>
                <a:gd name="T34" fmla="*/ 928639091 w 10141"/>
                <a:gd name="T35" fmla="*/ 2147483647 h 10000"/>
                <a:gd name="T36" fmla="*/ 437003296 w 10141"/>
                <a:gd name="T37" fmla="*/ 2147483647 h 10000"/>
                <a:gd name="T38" fmla="*/ 3210630 w 10141"/>
                <a:gd name="T39" fmla="*/ 2147483647 h 10000"/>
                <a:gd name="T40" fmla="*/ 716548999 w 10141"/>
                <a:gd name="T41" fmla="*/ 2147483647 h 10000"/>
                <a:gd name="T42" fmla="*/ 1963295205 w 10141"/>
                <a:gd name="T43" fmla="*/ 2147483647 h 10000"/>
                <a:gd name="T44" fmla="*/ 1529502540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6" name="Freeform 228">
              <a:extLst>
                <a:ext uri="{FF2B5EF4-FFF2-40B4-BE49-F238E27FC236}">
                  <a16:creationId xmlns:a16="http://schemas.microsoft.com/office/drawing/2014/main" id="{D0DF2F4C-B982-4050-85B2-6612878AA69F}"/>
                </a:ext>
              </a:extLst>
            </p:cNvPr>
            <p:cNvSpPr>
              <a:spLocks/>
            </p:cNvSpPr>
            <p:nvPr/>
          </p:nvSpPr>
          <p:spPr bwMode="auto">
            <a:xfrm>
              <a:off x="4334182" y="4292622"/>
              <a:ext cx="164721" cy="122140"/>
            </a:xfrm>
            <a:custGeom>
              <a:avLst/>
              <a:gdLst>
                <a:gd name="T0" fmla="*/ 0 w 10000"/>
                <a:gd name="T1" fmla="*/ 10602895 h 10000"/>
                <a:gd name="T2" fmla="*/ 0 w 10000"/>
                <a:gd name="T3" fmla="*/ 10602895 h 10000"/>
                <a:gd name="T4" fmla="*/ 14889450 w 10000"/>
                <a:gd name="T5" fmla="*/ 15147797 h 10000"/>
                <a:gd name="T6" fmla="*/ 23823428 w 10000"/>
                <a:gd name="T7" fmla="*/ 19689975 h 10000"/>
                <a:gd name="T8" fmla="*/ 35735152 w 10000"/>
                <a:gd name="T9" fmla="*/ 19689975 h 10000"/>
                <a:gd name="T10" fmla="*/ 41690995 w 10000"/>
                <a:gd name="T11" fmla="*/ 24234891 h 10000"/>
                <a:gd name="T12" fmla="*/ 39219212 w 10000"/>
                <a:gd name="T13" fmla="*/ 22255565 h 10000"/>
                <a:gd name="T14" fmla="*/ 41690995 w 10000"/>
                <a:gd name="T15" fmla="*/ 24234891 h 10000"/>
                <a:gd name="T16" fmla="*/ 47646857 w 10000"/>
                <a:gd name="T17" fmla="*/ 27263978 h 10000"/>
                <a:gd name="T18" fmla="*/ 53602719 w 10000"/>
                <a:gd name="T19" fmla="*/ 10602895 h 10000"/>
                <a:gd name="T20" fmla="*/ 50624602 w 10000"/>
                <a:gd name="T21" fmla="*/ 3029087 h 10000"/>
                <a:gd name="T22" fmla="*/ 74448031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7" name="Freeform 229">
              <a:extLst>
                <a:ext uri="{FF2B5EF4-FFF2-40B4-BE49-F238E27FC236}">
                  <a16:creationId xmlns:a16="http://schemas.microsoft.com/office/drawing/2014/main" id="{8EE00ABC-E549-42AE-AFE8-B9CB8415F4DF}"/>
                </a:ext>
              </a:extLst>
            </p:cNvPr>
            <p:cNvSpPr>
              <a:spLocks/>
            </p:cNvSpPr>
            <p:nvPr/>
          </p:nvSpPr>
          <p:spPr bwMode="auto">
            <a:xfrm>
              <a:off x="4606039" y="4146889"/>
              <a:ext cx="99100" cy="156839"/>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8" name="Freeform 230">
              <a:extLst>
                <a:ext uri="{FF2B5EF4-FFF2-40B4-BE49-F238E27FC236}">
                  <a16:creationId xmlns:a16="http://schemas.microsoft.com/office/drawing/2014/main" id="{19869840-18AC-44A7-9E00-F025DD38ACBC}"/>
                </a:ext>
              </a:extLst>
            </p:cNvPr>
            <p:cNvSpPr>
              <a:spLocks/>
            </p:cNvSpPr>
            <p:nvPr/>
          </p:nvSpPr>
          <p:spPr bwMode="auto">
            <a:xfrm>
              <a:off x="4760046" y="4202407"/>
              <a:ext cx="64282" cy="81890"/>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9" name="Freeform 231">
              <a:extLst>
                <a:ext uri="{FF2B5EF4-FFF2-40B4-BE49-F238E27FC236}">
                  <a16:creationId xmlns:a16="http://schemas.microsoft.com/office/drawing/2014/main" id="{7F692FB4-104F-4710-9FFA-C6C455DEA5CF}"/>
                </a:ext>
              </a:extLst>
            </p:cNvPr>
            <p:cNvSpPr>
              <a:spLocks/>
            </p:cNvSpPr>
            <p:nvPr/>
          </p:nvSpPr>
          <p:spPr bwMode="auto">
            <a:xfrm>
              <a:off x="4681033" y="4199631"/>
              <a:ext cx="81692" cy="95769"/>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0" name="Freeform 232">
              <a:extLst>
                <a:ext uri="{FF2B5EF4-FFF2-40B4-BE49-F238E27FC236}">
                  <a16:creationId xmlns:a16="http://schemas.microsoft.com/office/drawing/2014/main" id="{E7FFAC21-64C5-49EA-A91F-2C20D3B16D06}"/>
                </a:ext>
              </a:extLst>
            </p:cNvPr>
            <p:cNvSpPr>
              <a:spLocks/>
            </p:cNvSpPr>
            <p:nvPr/>
          </p:nvSpPr>
          <p:spPr bwMode="auto">
            <a:xfrm>
              <a:off x="4374358" y="4073326"/>
              <a:ext cx="281231" cy="245669"/>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1" name="Freeform 233">
              <a:extLst>
                <a:ext uri="{FF2B5EF4-FFF2-40B4-BE49-F238E27FC236}">
                  <a16:creationId xmlns:a16="http://schemas.microsoft.com/office/drawing/2014/main" id="{5310742D-E381-4B76-BE2D-39A3082E89E0}"/>
                </a:ext>
              </a:extLst>
            </p:cNvPr>
            <p:cNvSpPr>
              <a:spLocks/>
            </p:cNvSpPr>
            <p:nvPr/>
          </p:nvSpPr>
          <p:spPr bwMode="auto">
            <a:xfrm>
              <a:off x="4214992" y="4291236"/>
              <a:ext cx="113833" cy="130468"/>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2" name="Freeform 234">
              <a:extLst>
                <a:ext uri="{FF2B5EF4-FFF2-40B4-BE49-F238E27FC236}">
                  <a16:creationId xmlns:a16="http://schemas.microsoft.com/office/drawing/2014/main" id="{80A7B293-025D-4232-A8B7-8F5F3DD55E8E}"/>
                </a:ext>
              </a:extLst>
            </p:cNvPr>
            <p:cNvSpPr>
              <a:spLocks/>
            </p:cNvSpPr>
            <p:nvPr/>
          </p:nvSpPr>
          <p:spPr bwMode="auto">
            <a:xfrm>
              <a:off x="6211737" y="2839432"/>
              <a:ext cx="41515" cy="84665"/>
            </a:xfrm>
            <a:custGeom>
              <a:avLst/>
              <a:gdLst>
                <a:gd name="T0" fmla="*/ 80 w 429209"/>
                <a:gd name="T1" fmla="*/ 1219 h 839755"/>
                <a:gd name="T2" fmla="*/ 85 w 429209"/>
                <a:gd name="T3" fmla="*/ 856 h 839755"/>
                <a:gd name="T4" fmla="*/ 0 w 429209"/>
                <a:gd name="T5" fmla="*/ 799 h 839755"/>
                <a:gd name="T6" fmla="*/ 169 w 429209"/>
                <a:gd name="T7" fmla="*/ 200 h 839755"/>
                <a:gd name="T8" fmla="*/ 395 w 429209"/>
                <a:gd name="T9" fmla="*/ 200 h 839755"/>
                <a:gd name="T10" fmla="*/ 592 w 429209"/>
                <a:gd name="T11" fmla="*/ 0 h 839755"/>
                <a:gd name="T12" fmla="*/ 621 w 429209"/>
                <a:gd name="T13" fmla="*/ 399 h 839755"/>
                <a:gd name="T14" fmla="*/ 649 w 429209"/>
                <a:gd name="T15" fmla="*/ 628 h 839755"/>
                <a:gd name="T16" fmla="*/ 339 w 429209"/>
                <a:gd name="T17" fmla="*/ 970 h 839755"/>
                <a:gd name="T18" fmla="*/ 339 w 429209"/>
                <a:gd name="T19" fmla="*/ 1284 h 839755"/>
                <a:gd name="T20" fmla="*/ 169 w 429209"/>
                <a:gd name="T21" fmla="*/ 1198 h 839755"/>
                <a:gd name="T22" fmla="*/ 80 w 429209"/>
                <a:gd name="T23" fmla="*/ 1219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93" name="Freeform 235">
              <a:extLst>
                <a:ext uri="{FF2B5EF4-FFF2-40B4-BE49-F238E27FC236}">
                  <a16:creationId xmlns:a16="http://schemas.microsoft.com/office/drawing/2014/main" id="{773B4AE4-830D-4C94-A91F-1E5322783957}"/>
                </a:ext>
              </a:extLst>
            </p:cNvPr>
            <p:cNvSpPr>
              <a:spLocks/>
            </p:cNvSpPr>
            <p:nvPr/>
          </p:nvSpPr>
          <p:spPr bwMode="auto">
            <a:xfrm>
              <a:off x="7276399" y="3439028"/>
              <a:ext cx="369619" cy="365033"/>
            </a:xfrm>
            <a:custGeom>
              <a:avLst/>
              <a:gdLst>
                <a:gd name="T0" fmla="*/ 290980 w 10944"/>
                <a:gd name="T1" fmla="*/ 398324 h 10652"/>
                <a:gd name="T2" fmla="*/ 322773 w 10944"/>
                <a:gd name="T3" fmla="*/ 379365 h 10652"/>
                <a:gd name="T4" fmla="*/ 288578 w 10944"/>
                <a:gd name="T5" fmla="*/ 317672 h 10652"/>
                <a:gd name="T6" fmla="*/ 295144 w 10944"/>
                <a:gd name="T7" fmla="*/ 293778 h 10652"/>
                <a:gd name="T8" fmla="*/ 307477 w 10944"/>
                <a:gd name="T9" fmla="*/ 278736 h 10652"/>
                <a:gd name="T10" fmla="*/ 339310 w 10944"/>
                <a:gd name="T11" fmla="*/ 275720 h 10652"/>
                <a:gd name="T12" fmla="*/ 379111 w 10944"/>
                <a:gd name="T13" fmla="*/ 198907 h 10652"/>
                <a:gd name="T14" fmla="*/ 401094 w 10944"/>
                <a:gd name="T15" fmla="*/ 149474 h 10652"/>
                <a:gd name="T16" fmla="*/ 414628 w 10944"/>
                <a:gd name="T17" fmla="*/ 98984 h 10652"/>
                <a:gd name="T18" fmla="*/ 388921 w 10944"/>
                <a:gd name="T19" fmla="*/ 81279 h 10652"/>
                <a:gd name="T20" fmla="*/ 391964 w 10944"/>
                <a:gd name="T21" fmla="*/ 44223 h 10652"/>
                <a:gd name="T22" fmla="*/ 436330 w 10944"/>
                <a:gd name="T23" fmla="*/ 33177 h 10652"/>
                <a:gd name="T24" fmla="*/ 428122 w 10944"/>
                <a:gd name="T25" fmla="*/ 18293 h 10652"/>
                <a:gd name="T26" fmla="*/ 409783 w 10944"/>
                <a:gd name="T27" fmla="*/ 7011 h 10652"/>
                <a:gd name="T28" fmla="*/ 386238 w 10944"/>
                <a:gd name="T29" fmla="*/ 39 h 10652"/>
                <a:gd name="T30" fmla="*/ 336187 w 10944"/>
                <a:gd name="T31" fmla="*/ 9283 h 10652"/>
                <a:gd name="T32" fmla="*/ 311842 w 10944"/>
                <a:gd name="T33" fmla="*/ 10302 h 10652"/>
                <a:gd name="T34" fmla="*/ 283733 w 10944"/>
                <a:gd name="T35" fmla="*/ 22445 h 10652"/>
                <a:gd name="T36" fmla="*/ 277606 w 10944"/>
                <a:gd name="T37" fmla="*/ 63574 h 10652"/>
                <a:gd name="T38" fmla="*/ 277606 w 10944"/>
                <a:gd name="T39" fmla="*/ 81279 h 10652"/>
                <a:gd name="T40" fmla="*/ 268997 w 10944"/>
                <a:gd name="T41" fmla="*/ 90131 h 10652"/>
                <a:gd name="T42" fmla="*/ 259267 w 10944"/>
                <a:gd name="T43" fmla="*/ 120801 h 10652"/>
                <a:gd name="T44" fmla="*/ 209056 w 10944"/>
                <a:gd name="T45" fmla="*/ 143403 h 10652"/>
                <a:gd name="T46" fmla="*/ 183389 w 10944"/>
                <a:gd name="T47" fmla="*/ 161108 h 10652"/>
                <a:gd name="T48" fmla="*/ 157643 w 10944"/>
                <a:gd name="T49" fmla="*/ 196322 h 10652"/>
                <a:gd name="T50" fmla="*/ 106310 w 10944"/>
                <a:gd name="T51" fmla="*/ 205449 h 10652"/>
                <a:gd name="T52" fmla="*/ 56819 w 10944"/>
                <a:gd name="T53" fmla="*/ 245207 h 10652"/>
                <a:gd name="T54" fmla="*/ 6767 w 10944"/>
                <a:gd name="T55" fmla="*/ 242778 h 10652"/>
                <a:gd name="T56" fmla="*/ 28069 w 10944"/>
                <a:gd name="T57" fmla="*/ 274506 h 10652"/>
                <a:gd name="T58" fmla="*/ 53295 w 10944"/>
                <a:gd name="T59" fmla="*/ 286884 h 10652"/>
                <a:gd name="T60" fmla="*/ 53976 w 10944"/>
                <a:gd name="T61" fmla="*/ 299614 h 10652"/>
                <a:gd name="T62" fmla="*/ 54937 w 10944"/>
                <a:gd name="T63" fmla="*/ 311875 h 10652"/>
                <a:gd name="T64" fmla="*/ 40562 w 10944"/>
                <a:gd name="T65" fmla="*/ 318612 h 10652"/>
                <a:gd name="T66" fmla="*/ 12893 w 10944"/>
                <a:gd name="T67" fmla="*/ 341213 h 10652"/>
                <a:gd name="T68" fmla="*/ 18739 w 10944"/>
                <a:gd name="T69" fmla="*/ 359623 h 10652"/>
                <a:gd name="T70" fmla="*/ 245053 w 10944"/>
                <a:gd name="T71" fmla="*/ 417243 h 10652"/>
                <a:gd name="T72" fmla="*/ 255504 w 10944"/>
                <a:gd name="T73" fmla="*/ 411446 h 10652"/>
                <a:gd name="T74" fmla="*/ 290980 w 10944"/>
                <a:gd name="T75" fmla="*/ 398324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4" name="Freeform 236">
              <a:extLst>
                <a:ext uri="{FF2B5EF4-FFF2-40B4-BE49-F238E27FC236}">
                  <a16:creationId xmlns:a16="http://schemas.microsoft.com/office/drawing/2014/main" id="{6A81AA29-3F3A-4F20-BDF6-0700FCBCD140}"/>
                </a:ext>
              </a:extLst>
            </p:cNvPr>
            <p:cNvSpPr>
              <a:spLocks/>
            </p:cNvSpPr>
            <p:nvPr/>
          </p:nvSpPr>
          <p:spPr bwMode="auto">
            <a:xfrm>
              <a:off x="7482635" y="3443193"/>
              <a:ext cx="616032" cy="778645"/>
            </a:xfrm>
            <a:custGeom>
              <a:avLst/>
              <a:gdLst/>
              <a:ahLst/>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95" name="Freeform 237">
              <a:extLst>
                <a:ext uri="{FF2B5EF4-FFF2-40B4-BE49-F238E27FC236}">
                  <a16:creationId xmlns:a16="http://schemas.microsoft.com/office/drawing/2014/main" id="{27998E98-409D-40B6-A986-508CEAC78680}"/>
                </a:ext>
              </a:extLst>
            </p:cNvPr>
            <p:cNvSpPr>
              <a:spLocks/>
            </p:cNvSpPr>
            <p:nvPr/>
          </p:nvSpPr>
          <p:spPr bwMode="auto">
            <a:xfrm>
              <a:off x="7261669" y="3415433"/>
              <a:ext cx="298641" cy="240118"/>
            </a:xfrm>
            <a:custGeom>
              <a:avLst/>
              <a:gdLst>
                <a:gd name="T0" fmla="*/ 327261 w 10348"/>
                <a:gd name="T1" fmla="*/ 8222 h 11017"/>
                <a:gd name="T2" fmla="*/ 294275 w 10348"/>
                <a:gd name="T3" fmla="*/ 29389 h 11017"/>
                <a:gd name="T4" fmla="*/ 271988 w 10348"/>
                <a:gd name="T5" fmla="*/ 29389 h 11017"/>
                <a:gd name="T6" fmla="*/ 264536 w 10348"/>
                <a:gd name="T7" fmla="*/ 7347 h 11017"/>
                <a:gd name="T8" fmla="*/ 257119 w 10348"/>
                <a:gd name="T9" fmla="*/ 0 h 11017"/>
                <a:gd name="T10" fmla="*/ 234832 w 10348"/>
                <a:gd name="T11" fmla="*/ 22042 h 11017"/>
                <a:gd name="T12" fmla="*/ 219963 w 10348"/>
                <a:gd name="T13" fmla="*/ 36761 h 11017"/>
                <a:gd name="T14" fmla="*/ 191557 w 10348"/>
                <a:gd name="T15" fmla="*/ 28989 h 11017"/>
                <a:gd name="T16" fmla="*/ 175389 w 10348"/>
                <a:gd name="T17" fmla="*/ 29389 h 11017"/>
                <a:gd name="T18" fmla="*/ 153068 w 10348"/>
                <a:gd name="T19" fmla="*/ 29389 h 11017"/>
                <a:gd name="T20" fmla="*/ 123364 w 10348"/>
                <a:gd name="T21" fmla="*/ 22042 h 11017"/>
                <a:gd name="T22" fmla="*/ 115912 w 10348"/>
                <a:gd name="T23" fmla="*/ 58803 h 11017"/>
                <a:gd name="T24" fmla="*/ 78790 w 10348"/>
                <a:gd name="T25" fmla="*/ 73498 h 11017"/>
                <a:gd name="T26" fmla="*/ 63921 w 10348"/>
                <a:gd name="T27" fmla="*/ 88192 h 11017"/>
                <a:gd name="T28" fmla="*/ 41634 w 10348"/>
                <a:gd name="T29" fmla="*/ 80845 h 11017"/>
                <a:gd name="T30" fmla="*/ 19621 w 10348"/>
                <a:gd name="T31" fmla="*/ 71124 h 11017"/>
                <a:gd name="T32" fmla="*/ 12169 w 10348"/>
                <a:gd name="T33" fmla="*/ 117606 h 11017"/>
                <a:gd name="T34" fmla="*/ 11895 w 10348"/>
                <a:gd name="T35" fmla="*/ 146996 h 11017"/>
                <a:gd name="T36" fmla="*/ 0 w 10348"/>
                <a:gd name="T37" fmla="*/ 193278 h 11017"/>
                <a:gd name="T38" fmla="*/ 27346 w 10348"/>
                <a:gd name="T39" fmla="*/ 210347 h 11017"/>
                <a:gd name="T40" fmla="*/ 26765 w 10348"/>
                <a:gd name="T41" fmla="*/ 242560 h 11017"/>
                <a:gd name="T42" fmla="*/ 16134 w 10348"/>
                <a:gd name="T43" fmla="*/ 265427 h 11017"/>
                <a:gd name="T44" fmla="*/ 46659 w 10348"/>
                <a:gd name="T45" fmla="*/ 271949 h 11017"/>
                <a:gd name="T46" fmla="*/ 61802 w 10348"/>
                <a:gd name="T47" fmla="*/ 272224 h 11017"/>
                <a:gd name="T48" fmla="*/ 103367 w 10348"/>
                <a:gd name="T49" fmla="*/ 274398 h 11017"/>
                <a:gd name="T50" fmla="*/ 163460 w 10348"/>
                <a:gd name="T51" fmla="*/ 256430 h 11017"/>
                <a:gd name="T52" fmla="*/ 172655 w 10348"/>
                <a:gd name="T53" fmla="*/ 222942 h 11017"/>
                <a:gd name="T54" fmla="*/ 201539 w 10348"/>
                <a:gd name="T55" fmla="*/ 214795 h 11017"/>
                <a:gd name="T56" fmla="*/ 247719 w 10348"/>
                <a:gd name="T57" fmla="*/ 194378 h 11017"/>
                <a:gd name="T58" fmla="*/ 249428 w 10348"/>
                <a:gd name="T59" fmla="*/ 169037 h 11017"/>
                <a:gd name="T60" fmla="*/ 259341 w 10348"/>
                <a:gd name="T61" fmla="*/ 162515 h 11017"/>
                <a:gd name="T62" fmla="*/ 272398 w 10348"/>
                <a:gd name="T63" fmla="*/ 151894 h 11017"/>
                <a:gd name="T64" fmla="*/ 294617 w 10348"/>
                <a:gd name="T65" fmla="*/ 123329 h 11017"/>
                <a:gd name="T66" fmla="*/ 298855 w 10348"/>
                <a:gd name="T67" fmla="*/ 106161 h 11017"/>
                <a:gd name="T68" fmla="*/ 313554 w 10348"/>
                <a:gd name="T69" fmla="*/ 80045 h 11017"/>
                <a:gd name="T70" fmla="*/ 301693 w 10348"/>
                <a:gd name="T71" fmla="*/ 51456 h 11017"/>
                <a:gd name="T72" fmla="*/ 353718 w 10348"/>
                <a:gd name="T73" fmla="*/ 44109 h 11017"/>
                <a:gd name="T74" fmla="*/ 338849 w 10348"/>
                <a:gd name="T75" fmla="*/ 22042 h 11017"/>
                <a:gd name="T76" fmla="*/ 327261 w 10348"/>
                <a:gd name="T77" fmla="*/ 822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6" name="Freeform 238">
              <a:extLst>
                <a:ext uri="{FF2B5EF4-FFF2-40B4-BE49-F238E27FC236}">
                  <a16:creationId xmlns:a16="http://schemas.microsoft.com/office/drawing/2014/main" id="{3517BC66-E233-4DA1-B710-EE4700B2F4B9}"/>
                </a:ext>
              </a:extLst>
            </p:cNvPr>
            <p:cNvSpPr>
              <a:spLocks/>
            </p:cNvSpPr>
            <p:nvPr/>
          </p:nvSpPr>
          <p:spPr bwMode="auto">
            <a:xfrm>
              <a:off x="7932606" y="3773528"/>
              <a:ext cx="95083" cy="12075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7" name="Freeform 239">
              <a:extLst>
                <a:ext uri="{FF2B5EF4-FFF2-40B4-BE49-F238E27FC236}">
                  <a16:creationId xmlns:a16="http://schemas.microsoft.com/office/drawing/2014/main" id="{BD2DEC7B-8220-4187-BE34-FE12DBCC6B97}"/>
                </a:ext>
              </a:extLst>
            </p:cNvPr>
            <p:cNvSpPr>
              <a:spLocks/>
            </p:cNvSpPr>
            <p:nvPr/>
          </p:nvSpPr>
          <p:spPr bwMode="auto">
            <a:xfrm>
              <a:off x="7727709" y="3613912"/>
              <a:ext cx="180791" cy="105486"/>
            </a:xfrm>
            <a:custGeom>
              <a:avLst/>
              <a:gdLst>
                <a:gd name="T0" fmla="*/ 13780995 w 10000"/>
                <a:gd name="T1" fmla="*/ 2262059 h 11631"/>
                <a:gd name="T2" fmla="*/ 9857897 w 10000"/>
                <a:gd name="T3" fmla="*/ 1876450 h 11631"/>
                <a:gd name="T4" fmla="*/ 3736600 w 10000"/>
                <a:gd name="T5" fmla="*/ 488415 h 11631"/>
                <a:gd name="T6" fmla="*/ 1588606 w 10000"/>
                <a:gd name="T7" fmla="*/ 0 h 11631"/>
                <a:gd name="T8" fmla="*/ 0 w 10000"/>
                <a:gd name="T9" fmla="*/ 2015330 h 11631"/>
                <a:gd name="T10" fmla="*/ 6201990 w 10000"/>
                <a:gd name="T11" fmla="*/ 3895548 h 11631"/>
                <a:gd name="T12" fmla="*/ 10584065 w 10000"/>
                <a:gd name="T13" fmla="*/ 4304661 h 11631"/>
                <a:gd name="T14" fmla="*/ 14372668 w 10000"/>
                <a:gd name="T15" fmla="*/ 4880351 h 11631"/>
                <a:gd name="T16" fmla="*/ 15556057 w 10000"/>
                <a:gd name="T17" fmla="*/ 3654701 h 11631"/>
                <a:gd name="T18" fmla="*/ 17929985 w 10000"/>
                <a:gd name="T19" fmla="*/ 3410498 h 11631"/>
                <a:gd name="T20" fmla="*/ 15984590 w 10000"/>
                <a:gd name="T21" fmla="*/ 2836071 h 11631"/>
                <a:gd name="T22" fmla="*/ 14899813 w 10000"/>
                <a:gd name="T23" fmla="*/ 2778585 h 11631"/>
                <a:gd name="T24" fmla="*/ 13780995 w 10000"/>
                <a:gd name="T25" fmla="*/ 226205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8" name="Freeform 240">
              <a:extLst>
                <a:ext uri="{FF2B5EF4-FFF2-40B4-BE49-F238E27FC236}">
                  <a16:creationId xmlns:a16="http://schemas.microsoft.com/office/drawing/2014/main" id="{75A3526B-9BDB-486F-AEAF-ECB5FD2DB25B}"/>
                </a:ext>
              </a:extLst>
            </p:cNvPr>
            <p:cNvSpPr>
              <a:spLocks/>
            </p:cNvSpPr>
            <p:nvPr/>
          </p:nvSpPr>
          <p:spPr bwMode="auto">
            <a:xfrm>
              <a:off x="8020993" y="3733277"/>
              <a:ext cx="227663" cy="427492"/>
            </a:xfrm>
            <a:custGeom>
              <a:avLst/>
              <a:gdLst>
                <a:gd name="T0" fmla="*/ 140102 w 12864"/>
                <a:gd name="T1" fmla="*/ 0 h 10000"/>
                <a:gd name="T2" fmla="*/ 109599 w 12864"/>
                <a:gd name="T3" fmla="*/ 30737 h 10000"/>
                <a:gd name="T4" fmla="*/ 94725 w 12864"/>
                <a:gd name="T5" fmla="*/ 38973 h 10000"/>
                <a:gd name="T6" fmla="*/ 90019 w 12864"/>
                <a:gd name="T7" fmla="*/ 29511 h 10000"/>
                <a:gd name="T8" fmla="*/ 38865 w 12864"/>
                <a:gd name="T9" fmla="*/ 74073 h 10000"/>
                <a:gd name="T10" fmla="*/ 7584 w 12864"/>
                <a:gd name="T11" fmla="*/ 132360 h 10000"/>
                <a:gd name="T12" fmla="*/ 0 w 12864"/>
                <a:gd name="T13" fmla="*/ 172902 h 10000"/>
                <a:gd name="T14" fmla="*/ 51806 w 12864"/>
                <a:gd name="T15" fmla="*/ 264769 h 10000"/>
                <a:gd name="T16" fmla="*/ 40167 w 12864"/>
                <a:gd name="T17" fmla="*/ 314527 h 10000"/>
                <a:gd name="T18" fmla="*/ 99809 w 12864"/>
                <a:gd name="T19" fmla="*/ 324135 h 10000"/>
                <a:gd name="T20" fmla="*/ 134031 w 12864"/>
                <a:gd name="T21" fmla="*/ 322469 h 10000"/>
                <a:gd name="T22" fmla="*/ 114977 w 12864"/>
                <a:gd name="T23" fmla="*/ 283888 h 10000"/>
                <a:gd name="T24" fmla="*/ 127561 w 12864"/>
                <a:gd name="T25" fmla="*/ 294379 h 10000"/>
                <a:gd name="T26" fmla="*/ 140397 w 12864"/>
                <a:gd name="T27" fmla="*/ 350657 h 10000"/>
                <a:gd name="T28" fmla="*/ 155207 w 12864"/>
                <a:gd name="T29" fmla="*/ 392914 h 10000"/>
                <a:gd name="T30" fmla="*/ 158736 w 12864"/>
                <a:gd name="T31" fmla="*/ 490223 h 10000"/>
                <a:gd name="T32" fmla="*/ 189219 w 12864"/>
                <a:gd name="T33" fmla="*/ 435514 h 10000"/>
                <a:gd name="T34" fmla="*/ 176005 w 12864"/>
                <a:gd name="T35" fmla="*/ 339970 h 10000"/>
                <a:gd name="T36" fmla="*/ 154472 w 12864"/>
                <a:gd name="T37" fmla="*/ 312811 h 10000"/>
                <a:gd name="T38" fmla="*/ 165228 w 12864"/>
                <a:gd name="T39" fmla="*/ 291094 h 10000"/>
                <a:gd name="T40" fmla="*/ 163421 w 12864"/>
                <a:gd name="T41" fmla="*/ 273054 h 10000"/>
                <a:gd name="T42" fmla="*/ 134724 w 12864"/>
                <a:gd name="T43" fmla="*/ 235062 h 10000"/>
                <a:gd name="T44" fmla="*/ 149073 w 12864"/>
                <a:gd name="T45" fmla="*/ 206139 h 10000"/>
                <a:gd name="T46" fmla="*/ 166299 w 12864"/>
                <a:gd name="T47" fmla="*/ 205698 h 10000"/>
                <a:gd name="T48" fmla="*/ 203463 w 12864"/>
                <a:gd name="T49" fmla="*/ 187314 h 10000"/>
                <a:gd name="T50" fmla="*/ 216950 w 12864"/>
                <a:gd name="T51" fmla="*/ 171578 h 10000"/>
                <a:gd name="T52" fmla="*/ 233504 w 12864"/>
                <a:gd name="T53" fmla="*/ 147165 h 10000"/>
                <a:gd name="T54" fmla="*/ 270247 w 12864"/>
                <a:gd name="T55" fmla="*/ 142704 h 10000"/>
                <a:gd name="T56" fmla="*/ 257642 w 12864"/>
                <a:gd name="T57" fmla="*/ 100594 h 10000"/>
                <a:gd name="T58" fmla="*/ 232180 w 12864"/>
                <a:gd name="T59" fmla="*/ 84662 h 10000"/>
                <a:gd name="T60" fmla="*/ 199765 w 12864"/>
                <a:gd name="T61" fmla="*/ 79661 h 10000"/>
                <a:gd name="T62" fmla="*/ 163400 w 12864"/>
                <a:gd name="T63" fmla="*/ 83877 h 10000"/>
                <a:gd name="T64" fmla="*/ 156089 w 12864"/>
                <a:gd name="T65" fmla="*/ 86426 h 10000"/>
                <a:gd name="T66" fmla="*/ 149073 w 12864"/>
                <a:gd name="T67" fmla="*/ 75985 h 10000"/>
                <a:gd name="T68" fmla="*/ 165228 w 12864"/>
                <a:gd name="T69" fmla="*/ 61474 h 10000"/>
                <a:gd name="T70" fmla="*/ 165228 w 12864"/>
                <a:gd name="T71" fmla="*/ 23531 h 10000"/>
                <a:gd name="T72" fmla="*/ 14010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9" name="Freeform 241">
              <a:extLst>
                <a:ext uri="{FF2B5EF4-FFF2-40B4-BE49-F238E27FC236}">
                  <a16:creationId xmlns:a16="http://schemas.microsoft.com/office/drawing/2014/main" id="{AFB75431-B5C3-41F4-8DE2-12A789A6EFF5}"/>
                </a:ext>
              </a:extLst>
            </p:cNvPr>
            <p:cNvSpPr>
              <a:spLocks/>
            </p:cNvSpPr>
            <p:nvPr/>
          </p:nvSpPr>
          <p:spPr bwMode="auto">
            <a:xfrm>
              <a:off x="7925910" y="3674982"/>
              <a:ext cx="74995" cy="43027"/>
            </a:xfrm>
            <a:custGeom>
              <a:avLst/>
              <a:gdLst>
                <a:gd name="T0" fmla="*/ 0 w 348468"/>
                <a:gd name="T1" fmla="*/ 34950 h 191264"/>
                <a:gd name="T2" fmla="*/ 26039 w 348468"/>
                <a:gd name="T3" fmla="*/ 49064 h 191264"/>
                <a:gd name="T4" fmla="*/ 41396 w 348468"/>
                <a:gd name="T5" fmla="*/ 41671 h 191264"/>
                <a:gd name="T6" fmla="*/ 55417 w 348468"/>
                <a:gd name="T7" fmla="*/ 48392 h 191264"/>
                <a:gd name="T8" fmla="*/ 82792 w 348468"/>
                <a:gd name="T9" fmla="*/ 43015 h 191264"/>
                <a:gd name="T10" fmla="*/ 88801 w 348468"/>
                <a:gd name="T11" fmla="*/ 26884 h 191264"/>
                <a:gd name="T12" fmla="*/ 64764 w 348468"/>
                <a:gd name="T13" fmla="*/ 1344 h 191264"/>
                <a:gd name="T14" fmla="*/ 42731 w 348468"/>
                <a:gd name="T15" fmla="*/ 5377 h 191264"/>
                <a:gd name="T16" fmla="*/ 29378 w 348468"/>
                <a:gd name="T17" fmla="*/ 0 h 191264"/>
                <a:gd name="T18" fmla="*/ 7345 w 348468"/>
                <a:gd name="T19" fmla="*/ 18819 h 191264"/>
                <a:gd name="T20" fmla="*/ 0 w 348468"/>
                <a:gd name="T21" fmla="*/ 3495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0" name="Freeform 242">
              <a:extLst>
                <a:ext uri="{FF2B5EF4-FFF2-40B4-BE49-F238E27FC236}">
                  <a16:creationId xmlns:a16="http://schemas.microsoft.com/office/drawing/2014/main" id="{D0B1CBC7-A4B6-44B5-8D22-6B716CE7B3E1}"/>
                </a:ext>
              </a:extLst>
            </p:cNvPr>
            <p:cNvSpPr>
              <a:spLocks/>
            </p:cNvSpPr>
            <p:nvPr/>
          </p:nvSpPr>
          <p:spPr bwMode="auto">
            <a:xfrm>
              <a:off x="8212498" y="4237104"/>
              <a:ext cx="108474" cy="129081"/>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201" name="Freeform 243">
              <a:extLst>
                <a:ext uri="{FF2B5EF4-FFF2-40B4-BE49-F238E27FC236}">
                  <a16:creationId xmlns:a16="http://schemas.microsoft.com/office/drawing/2014/main" id="{F0549CBD-9B40-4964-B12B-4D3E76026D37}"/>
                </a:ext>
              </a:extLst>
            </p:cNvPr>
            <p:cNvSpPr>
              <a:spLocks/>
            </p:cNvSpPr>
            <p:nvPr/>
          </p:nvSpPr>
          <p:spPr bwMode="auto">
            <a:xfrm>
              <a:off x="8241962" y="3837374"/>
              <a:ext cx="168739" cy="34282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2" name="Freeform 244">
              <a:extLst>
                <a:ext uri="{FF2B5EF4-FFF2-40B4-BE49-F238E27FC236}">
                  <a16:creationId xmlns:a16="http://schemas.microsoft.com/office/drawing/2014/main" id="{D231CA72-6D73-4A01-808D-1256BE298606}"/>
                </a:ext>
              </a:extLst>
            </p:cNvPr>
            <p:cNvSpPr>
              <a:spLocks/>
            </p:cNvSpPr>
            <p:nvPr/>
          </p:nvSpPr>
          <p:spPr bwMode="auto">
            <a:xfrm>
              <a:off x="8133484" y="3894279"/>
              <a:ext cx="187488" cy="349766"/>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3" name="Freeform 245">
              <a:extLst>
                <a:ext uri="{FF2B5EF4-FFF2-40B4-BE49-F238E27FC236}">
                  <a16:creationId xmlns:a16="http://schemas.microsoft.com/office/drawing/2014/main" id="{E9D13D50-7456-4BC6-92A7-B15EC8BDC160}"/>
                </a:ext>
              </a:extLst>
            </p:cNvPr>
            <p:cNvSpPr>
              <a:spLocks/>
            </p:cNvSpPr>
            <p:nvPr/>
          </p:nvSpPr>
          <p:spPr bwMode="auto">
            <a:xfrm>
              <a:off x="8189731" y="3859580"/>
              <a:ext cx="178114" cy="201255"/>
            </a:xfrm>
            <a:custGeom>
              <a:avLst/>
              <a:gdLst>
                <a:gd name="T0" fmla="*/ 3492879 w 10000"/>
                <a:gd name="T1" fmla="*/ 4713787 h 10000"/>
                <a:gd name="T2" fmla="*/ 4027778 w 10000"/>
                <a:gd name="T3" fmla="*/ 4795308 h 10000"/>
                <a:gd name="T4" fmla="*/ 4027778 w 10000"/>
                <a:gd name="T5" fmla="*/ 3811312 h 10000"/>
                <a:gd name="T6" fmla="*/ 3502561 w 10000"/>
                <a:gd name="T7" fmla="*/ 3238759 h 10000"/>
                <a:gd name="T8" fmla="*/ 2802125 w 10000"/>
                <a:gd name="T9" fmla="*/ 2286884 h 10000"/>
                <a:gd name="T10" fmla="*/ 2276508 w 10000"/>
                <a:gd name="T11" fmla="*/ 1522981 h 10000"/>
                <a:gd name="T12" fmla="*/ 2451706 w 10000"/>
                <a:gd name="T13" fmla="*/ 1143201 h 10000"/>
                <a:gd name="T14" fmla="*/ 2276508 w 10000"/>
                <a:gd name="T15" fmla="*/ 762455 h 10000"/>
                <a:gd name="T16" fmla="*/ 1751270 w 10000"/>
                <a:gd name="T17" fmla="*/ 571129 h 10000"/>
                <a:gd name="T18" fmla="*/ 1400852 w 10000"/>
                <a:gd name="T19" fmla="*/ 0 h 10000"/>
                <a:gd name="T20" fmla="*/ 1225653 w 10000"/>
                <a:gd name="T21" fmla="*/ 0 h 10000"/>
                <a:gd name="T22" fmla="*/ 350418 w 10000"/>
                <a:gd name="T23" fmla="*/ 189902 h 10000"/>
                <a:gd name="T24" fmla="*/ 0 w 10000"/>
                <a:gd name="T25" fmla="*/ 762455 h 10000"/>
                <a:gd name="T26" fmla="*/ 175199 w 10000"/>
                <a:gd name="T27" fmla="*/ 1143201 h 10000"/>
                <a:gd name="T28" fmla="*/ 350418 w 10000"/>
                <a:gd name="T29" fmla="*/ 2286884 h 10000"/>
                <a:gd name="T30" fmla="*/ 1576071 w 10000"/>
                <a:gd name="T31" fmla="*/ 2286884 h 10000"/>
                <a:gd name="T32" fmla="*/ 2101288 w 10000"/>
                <a:gd name="T33" fmla="*/ 2476786 h 10000"/>
                <a:gd name="T34" fmla="*/ 2976923 w 10000"/>
                <a:gd name="T35" fmla="*/ 4001214 h 10000"/>
                <a:gd name="T36" fmla="*/ 2802125 w 10000"/>
                <a:gd name="T37" fmla="*/ 4604465 h 10000"/>
                <a:gd name="T38" fmla="*/ 3492879 w 10000"/>
                <a:gd name="T39" fmla="*/ 471378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4" name="Freeform 246">
              <a:extLst>
                <a:ext uri="{FF2B5EF4-FFF2-40B4-BE49-F238E27FC236}">
                  <a16:creationId xmlns:a16="http://schemas.microsoft.com/office/drawing/2014/main" id="{7F70DAE0-CC64-41A9-ACEB-2752A38841F5}"/>
                </a:ext>
              </a:extLst>
            </p:cNvPr>
            <p:cNvSpPr>
              <a:spLocks/>
            </p:cNvSpPr>
            <p:nvPr/>
          </p:nvSpPr>
          <p:spPr bwMode="auto">
            <a:xfrm>
              <a:off x="8243300" y="4046955"/>
              <a:ext cx="124546" cy="102708"/>
            </a:xfrm>
            <a:custGeom>
              <a:avLst/>
              <a:gdLst>
                <a:gd name="T0" fmla="*/ 1600556 w 10000"/>
                <a:gd name="T1" fmla="*/ 81975 h 6448"/>
                <a:gd name="T2" fmla="*/ 1445592 w 10000"/>
                <a:gd name="T3" fmla="*/ 45416 h 6448"/>
                <a:gd name="T4" fmla="*/ 1103517 w 10000"/>
                <a:gd name="T5" fmla="*/ 0 h 6448"/>
                <a:gd name="T6" fmla="*/ 367770 w 10000"/>
                <a:gd name="T7" fmla="*/ 151157 h 6448"/>
                <a:gd name="T8" fmla="*/ 0 w 10000"/>
                <a:gd name="T9" fmla="*/ 453763 h 6448"/>
                <a:gd name="T10" fmla="*/ 0 w 10000"/>
                <a:gd name="T11" fmla="*/ 1058391 h 6448"/>
                <a:gd name="T12" fmla="*/ 612960 w 10000"/>
                <a:gd name="T13" fmla="*/ 1813557 h 6448"/>
                <a:gd name="T14" fmla="*/ 858135 w 10000"/>
                <a:gd name="T15" fmla="*/ 1965024 h 6448"/>
                <a:gd name="T16" fmla="*/ 1103517 w 10000"/>
                <a:gd name="T17" fmla="*/ 1813557 h 6448"/>
                <a:gd name="T18" fmla="*/ 1225714 w 10000"/>
                <a:gd name="T19" fmla="*/ 1511261 h 6448"/>
                <a:gd name="T20" fmla="*/ 1593882 w 10000"/>
                <a:gd name="T21" fmla="*/ 1361016 h 6448"/>
                <a:gd name="T22" fmla="*/ 1961460 w 10000"/>
                <a:gd name="T23" fmla="*/ 1058391 h 6448"/>
                <a:gd name="T24" fmla="*/ 1961460 w 10000"/>
                <a:gd name="T25" fmla="*/ 151157 h 6448"/>
                <a:gd name="T26" fmla="*/ 1600556 w 10000"/>
                <a:gd name="T27" fmla="*/ 81975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5" name="Freeform 69">
              <a:extLst>
                <a:ext uri="{FF2B5EF4-FFF2-40B4-BE49-F238E27FC236}">
                  <a16:creationId xmlns:a16="http://schemas.microsoft.com/office/drawing/2014/main" id="{C28D0BC9-C028-4D1B-8292-DA725BE96440}"/>
                </a:ext>
              </a:extLst>
            </p:cNvPr>
            <p:cNvSpPr>
              <a:spLocks/>
            </p:cNvSpPr>
            <p:nvPr/>
          </p:nvSpPr>
          <p:spPr bwMode="auto">
            <a:xfrm rot="871379">
              <a:off x="6709110" y="3567545"/>
              <a:ext cx="45719" cy="58924"/>
            </a:xfrm>
            <a:custGeom>
              <a:avLst/>
              <a:gdLst>
                <a:gd name="T0" fmla="*/ 20 w 1259245"/>
                <a:gd name="T1" fmla="*/ 0 h 1506961"/>
                <a:gd name="T2" fmla="*/ 0 w 1259245"/>
                <a:gd name="T3" fmla="*/ 58 h 1506961"/>
                <a:gd name="T4" fmla="*/ 27 w 1259245"/>
                <a:gd name="T5" fmla="*/ 90 h 1506961"/>
                <a:gd name="T6" fmla="*/ 56 w 1259245"/>
                <a:gd name="T7" fmla="*/ 34 h 1506961"/>
                <a:gd name="T8" fmla="*/ 2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mn-lt"/>
                <a:ea typeface="+mn-ea"/>
                <a:cs typeface="+mn-cs"/>
              </a:endParaRPr>
            </a:p>
          </p:txBody>
        </p:sp>
        <p:sp>
          <p:nvSpPr>
            <p:cNvPr id="206" name="Shape 6068">
              <a:extLst>
                <a:ext uri="{FF2B5EF4-FFF2-40B4-BE49-F238E27FC236}">
                  <a16:creationId xmlns:a16="http://schemas.microsoft.com/office/drawing/2014/main" id="{07FB3CBD-9F52-407E-AAC4-B96359B8ACC9}"/>
                </a:ext>
              </a:extLst>
            </p:cNvPr>
            <p:cNvSpPr/>
            <p:nvPr/>
          </p:nvSpPr>
          <p:spPr>
            <a:xfrm>
              <a:off x="8820495" y="1728545"/>
              <a:ext cx="82430" cy="82431"/>
            </a:xfrm>
            <a:prstGeom prst="ellipse">
              <a:avLst/>
            </a:prstGeom>
            <a:grpFill/>
            <a:ln w="12700">
              <a:solidFill>
                <a:srgbClr val="A6AAA9"/>
              </a:solidFill>
            </a:ln>
          </p:spPr>
          <p:txBody>
            <a:bodyPr lIns="19050" tIns="19050" rIns="19050" bIns="19050" anchor="ctr"/>
            <a:lstStyle/>
            <a:p>
              <a:endParaRPr sz="2000" dirty="0">
                <a:latin typeface="Calibri" panose="020F0502020204030204" pitchFamily="34" charset="0"/>
                <a:ea typeface="Lato" charset="0"/>
                <a:cs typeface="Calibri" panose="020F0502020204030204" pitchFamily="34" charset="0"/>
              </a:endParaRPr>
            </a:p>
          </p:txBody>
        </p:sp>
      </p:grpSp>
      <p:sp>
        <p:nvSpPr>
          <p:cNvPr id="209" name="Slide Number Placeholder 1">
            <a:extLst>
              <a:ext uri="{FF2B5EF4-FFF2-40B4-BE49-F238E27FC236}">
                <a16:creationId xmlns:a16="http://schemas.microsoft.com/office/drawing/2014/main" id="{688085E6-DCD1-4175-9455-2534481C885C}"/>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210" name="Text Placeholder 6">
            <a:extLst>
              <a:ext uri="{FF2B5EF4-FFF2-40B4-BE49-F238E27FC236}">
                <a16:creationId xmlns:a16="http://schemas.microsoft.com/office/drawing/2014/main" id="{E22DE007-6510-4D4A-B513-D96AC111071A}"/>
              </a:ext>
            </a:extLst>
          </p:cNvPr>
          <p:cNvSpPr>
            <a:spLocks noGrp="1"/>
          </p:cNvSpPr>
          <p:nvPr>
            <p:ph type="body" sz="quarter" idx="15" hasCustomPrompt="1"/>
          </p:nvPr>
        </p:nvSpPr>
        <p:spPr>
          <a:xfrm>
            <a:off x="0" y="5907820"/>
            <a:ext cx="11726028"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212" name="Text Placeholder 2">
            <a:extLst>
              <a:ext uri="{FF2B5EF4-FFF2-40B4-BE49-F238E27FC236}">
                <a16:creationId xmlns:a16="http://schemas.microsoft.com/office/drawing/2014/main" id="{DD1C2237-20D7-475D-9A8B-8DCB2E462776}"/>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377400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6">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6C2D303-2386-4705-90FE-D8A72C002952}"/>
              </a:ext>
            </a:extLst>
          </p:cNvPr>
          <p:cNvSpPr>
            <a:spLocks noGrp="1"/>
          </p:cNvSpPr>
          <p:nvPr>
            <p:ph idx="1"/>
          </p:nvPr>
        </p:nvSpPr>
        <p:spPr>
          <a:xfrm>
            <a:off x="515472" y="1517904"/>
            <a:ext cx="7597288" cy="4114800"/>
          </a:xfrm>
          <a:prstGeom prst="rect">
            <a:avLst/>
          </a:prstGeom>
        </p:spPr>
        <p:txBody>
          <a:bodyPr/>
          <a:lstStyle>
            <a:lvl1pPr marL="361950" indent="-361950">
              <a:spcBef>
                <a:spcPts val="600"/>
              </a:spcBef>
              <a:spcAft>
                <a:spcPts val="600"/>
              </a:spcAft>
              <a:buClr>
                <a:schemeClr val="accent2"/>
              </a:buClr>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solidFill>
                  <a:schemeClr val="tx1"/>
                </a:solidFill>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solidFill>
                  <a:schemeClr val="tx1"/>
                </a:solidFill>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solidFill>
                  <a:schemeClr val="tx1"/>
                </a:solidFill>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solidFill>
                  <a:schemeClr val="tx1"/>
                </a:solidFill>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itle Placeholder 1">
            <a:extLst>
              <a:ext uri="{FF2B5EF4-FFF2-40B4-BE49-F238E27FC236}">
                <a16:creationId xmlns:a16="http://schemas.microsoft.com/office/drawing/2014/main" id="{98E7F743-BE21-4858-A750-584A650CB21B}"/>
              </a:ext>
            </a:extLst>
          </p:cNvPr>
          <p:cNvSpPr>
            <a:spLocks noGrp="1"/>
          </p:cNvSpPr>
          <p:nvPr>
            <p:ph type="title"/>
          </p:nvPr>
        </p:nvSpPr>
        <p:spPr>
          <a:xfrm>
            <a:off x="515472" y="282630"/>
            <a:ext cx="11155680" cy="914400"/>
          </a:xfrm>
          <a:prstGeom prst="rect">
            <a:avLst/>
          </a:prstGeom>
        </p:spPr>
        <p:txBody>
          <a:bodyPr vert="horz" wrap="square" lIns="0" tIns="0" rIns="0" bIns="0" rtlCol="0" anchor="ctr" anchorCtr="0">
            <a:normAutofit/>
          </a:bodyPr>
          <a:lstStyle/>
          <a:p>
            <a:r>
              <a:rPr lang="en-US" noProof="0"/>
              <a:t>Click to edit Master title style</a:t>
            </a:r>
          </a:p>
        </p:txBody>
      </p:sp>
      <p:sp>
        <p:nvSpPr>
          <p:cNvPr id="17" name="Text Placeholder 6">
            <a:extLst>
              <a:ext uri="{FF2B5EF4-FFF2-40B4-BE49-F238E27FC236}">
                <a16:creationId xmlns:a16="http://schemas.microsoft.com/office/drawing/2014/main" id="{AFA47D18-95DA-475E-B64B-47C7E5165306}"/>
              </a:ext>
            </a:extLst>
          </p:cNvPr>
          <p:cNvSpPr>
            <a:spLocks noGrp="1"/>
          </p:cNvSpPr>
          <p:nvPr>
            <p:ph type="body" sz="quarter" idx="15" hasCustomPrompt="1"/>
          </p:nvPr>
        </p:nvSpPr>
        <p:spPr>
          <a:xfrm>
            <a:off x="0" y="5934456"/>
            <a:ext cx="12192000" cy="206296"/>
          </a:xfrm>
          <a:prstGeom prst="rect">
            <a:avLst/>
          </a:prstGeom>
          <a:noFill/>
          <a:ln>
            <a:noFill/>
          </a:ln>
        </p:spPr>
        <p:txBody>
          <a:bodyPr lIns="548640" tIns="0" rIns="0" bIns="0" anchor="b" anchorCtr="0">
            <a:noAutofit/>
          </a:bodyPr>
          <a:lstStyle>
            <a:lvl1pPr marL="0" indent="0">
              <a:spcBef>
                <a:spcPts val="0"/>
              </a:spcBef>
              <a:spcAft>
                <a:spcPts val="200"/>
              </a:spcAft>
              <a:buNone/>
              <a:defRPr sz="900">
                <a:solidFill>
                  <a:schemeClr val="bg2"/>
                </a:solidFill>
                <a:latin typeface="Calibri" panose="020F0502020204030204" pitchFamily="34" charset="0"/>
                <a:cs typeface="Calibri" panose="020F0502020204030204" pitchFamily="34" charset="0"/>
              </a:defRPr>
            </a:lvl1pPr>
          </a:lstStyle>
          <a:p>
            <a:pPr lvl="0"/>
            <a:r>
              <a:rPr lang="en-US"/>
              <a:t>Click to add References or Footnotes</a:t>
            </a:r>
          </a:p>
        </p:txBody>
      </p:sp>
      <p:sp>
        <p:nvSpPr>
          <p:cNvPr id="8" name="Espace réservé du numéro de diapositive 4">
            <a:extLst>
              <a:ext uri="{FF2B5EF4-FFF2-40B4-BE49-F238E27FC236}">
                <a16:creationId xmlns:a16="http://schemas.microsoft.com/office/drawing/2014/main" id="{65045825-40B6-4CD8-A4BE-9BFA0D37464E}"/>
              </a:ext>
            </a:extLst>
          </p:cNvPr>
          <p:cNvSpPr>
            <a:spLocks noGrp="1"/>
          </p:cNvSpPr>
          <p:nvPr>
            <p:ph type="sldNum" sz="quarter" idx="4"/>
          </p:nvPr>
        </p:nvSpPr>
        <p:spPr>
          <a:xfrm>
            <a:off x="1355531" y="6421095"/>
            <a:ext cx="444078" cy="206296"/>
          </a:xfrm>
          <a:prstGeom prst="rect">
            <a:avLst/>
          </a:prstGeom>
        </p:spPr>
        <p:txBody>
          <a:bodyPr vert="horz" lIns="0" tIns="0" rIns="0" bIns="0" rtlCol="0" anchor="ctr"/>
          <a:lstStyle>
            <a:lvl1pPr algn="r">
              <a:defRPr lang="fr-FR" sz="900" smtClean="0">
                <a:solidFill>
                  <a:schemeClr val="bg2"/>
                </a:solidFill>
                <a:latin typeface="Calibri" panose="020F0502020204030204" pitchFamily="34" charset="0"/>
                <a:cs typeface="Calibri" panose="020F0502020204030204" pitchFamily="34" charset="0"/>
              </a:defRPr>
            </a:lvl1pPr>
          </a:lstStyle>
          <a:p>
            <a:fld id="{82159A78-C64B-4801-84D9-1A2EFFC64A36}" type="slidenum">
              <a:rPr lang="en-US" smtClean="0"/>
              <a:pPr/>
              <a:t>‹#›</a:t>
            </a:fld>
            <a:endParaRPr lang="en-US" dirty="0"/>
          </a:p>
        </p:txBody>
      </p:sp>
      <p:pic>
        <p:nvPicPr>
          <p:cNvPr id="7" name="Picture 6">
            <a:extLst>
              <a:ext uri="{FF2B5EF4-FFF2-40B4-BE49-F238E27FC236}">
                <a16:creationId xmlns:a16="http://schemas.microsoft.com/office/drawing/2014/main" id="{57FAC09F-A270-4190-9A6B-BE3B8A3FA149}"/>
              </a:ext>
            </a:extLst>
          </p:cNvPr>
          <p:cNvPicPr>
            <a:picLocks noChangeAspect="1"/>
          </p:cNvPicPr>
          <p:nvPr userDrawn="1"/>
        </p:nvPicPr>
        <p:blipFill>
          <a:blip r:embed="rId2"/>
          <a:stretch>
            <a:fillRect/>
          </a:stretch>
        </p:blipFill>
        <p:spPr>
          <a:xfrm>
            <a:off x="9167149" y="1581059"/>
            <a:ext cx="2857384" cy="3695882"/>
          </a:xfrm>
          <a:prstGeom prst="rect">
            <a:avLst/>
          </a:prstGeom>
        </p:spPr>
      </p:pic>
    </p:spTree>
    <p:extLst>
      <p:ext uri="{BB962C8B-B14F-4D97-AF65-F5344CB8AC3E}">
        <p14:creationId xmlns:p14="http://schemas.microsoft.com/office/powerpoint/2010/main" val="478989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961605"/>
            <a:ext cx="10972800" cy="4170389"/>
          </a:xfrm>
        </p:spPr>
        <p:txBody>
          <a:bodyPr/>
          <a:lstStyle>
            <a:lvl1pPr marL="237061" indent="-237061">
              <a:defRPr>
                <a:solidFill>
                  <a:schemeClr val="tx2"/>
                </a:solidFill>
              </a:defRPr>
            </a:lvl1pPr>
            <a:lvl2pPr marL="601118" indent="-364058">
              <a:defRPr sz="2400">
                <a:solidFill>
                  <a:schemeClr val="tx2"/>
                </a:solidFill>
              </a:defRPr>
            </a:lvl2pPr>
            <a:lvl3pPr marL="838179" indent="-237061">
              <a:defRPr>
                <a:solidFill>
                  <a:schemeClr val="tx2"/>
                </a:solidFill>
              </a:defRPr>
            </a:lvl3pPr>
            <a:lvl4pPr marL="1193770" indent="-355591">
              <a:defRPr>
                <a:solidFill>
                  <a:schemeClr val="tx2"/>
                </a:solidFill>
              </a:defRPr>
            </a:lvl4pPr>
            <a:lvl5pPr marL="1439297" indent="-245527">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599" y="163200"/>
            <a:ext cx="11247967" cy="9144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pPr/>
              <a:t>‹#›</a:t>
            </a:fld>
            <a:endParaRPr lang="en-GB" dirty="0"/>
          </a:p>
        </p:txBody>
      </p:sp>
      <p:sp>
        <p:nvSpPr>
          <p:cNvPr id="10" name="Rectangle 9"/>
          <p:cNvSpPr/>
          <p:nvPr userDrawn="1"/>
        </p:nvSpPr>
        <p:spPr>
          <a:xfrm>
            <a:off x="0" y="1151683"/>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sp>
        <p:nvSpPr>
          <p:cNvPr id="11" name="Rectangle 10"/>
          <p:cNvSpPr/>
          <p:nvPr userDrawn="1"/>
        </p:nvSpPr>
        <p:spPr>
          <a:xfrm>
            <a:off x="11952000" y="1147202"/>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2"/>
              </a:solidFill>
            </a:endParaRPr>
          </a:p>
        </p:txBody>
      </p:sp>
      <p:cxnSp>
        <p:nvCxnSpPr>
          <p:cNvPr id="18" name="Straight Connector 17"/>
          <p:cNvCxnSpPr/>
          <p:nvPr userDrawn="1"/>
        </p:nvCxnSpPr>
        <p:spPr>
          <a:xfrm>
            <a:off x="0" y="1147201"/>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633064" y="1334060"/>
            <a:ext cx="11032067" cy="611473"/>
          </a:xfrm>
        </p:spPr>
        <p:txBody>
          <a:bodyPr/>
          <a:lstStyle>
            <a:lvl1pPr marL="0" indent="0">
              <a:buNone/>
              <a:defRPr b="1"/>
            </a:lvl1pPr>
          </a:lstStyle>
          <a:p>
            <a:pPr lvl="0"/>
            <a:r>
              <a:rPr lang="en-US" dirty="0"/>
              <a:t>Click to edit subtitle</a:t>
            </a:r>
            <a:endParaRPr lang="en-GB" dirty="0"/>
          </a:p>
        </p:txBody>
      </p:sp>
    </p:spTree>
    <p:extLst>
      <p:ext uri="{BB962C8B-B14F-4D97-AF65-F5344CB8AC3E}">
        <p14:creationId xmlns:p14="http://schemas.microsoft.com/office/powerpoint/2010/main" val="2469934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7" name="Title 6"/>
          <p:cNvSpPr>
            <a:spLocks noGrp="1"/>
          </p:cNvSpPr>
          <p:nvPr>
            <p:ph type="title"/>
          </p:nvPr>
        </p:nvSpPr>
        <p:spPr>
          <a:xfrm>
            <a:off x="609599" y="163200"/>
            <a:ext cx="11247967" cy="9144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pPr/>
              <a:t>‹#›</a:t>
            </a:fld>
            <a:endParaRPr lang="en-GB" dirty="0"/>
          </a:p>
        </p:txBody>
      </p:sp>
      <p:sp>
        <p:nvSpPr>
          <p:cNvPr id="9" name="Rectangle 8"/>
          <p:cNvSpPr/>
          <p:nvPr userDrawn="1"/>
        </p:nvSpPr>
        <p:spPr>
          <a:xfrm>
            <a:off x="0" y="1151683"/>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sp>
        <p:nvSpPr>
          <p:cNvPr id="10" name="Rectangle 9"/>
          <p:cNvSpPr/>
          <p:nvPr userDrawn="1"/>
        </p:nvSpPr>
        <p:spPr>
          <a:xfrm>
            <a:off x="11952000" y="1147202"/>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2"/>
              </a:solidFill>
            </a:endParaRPr>
          </a:p>
        </p:txBody>
      </p:sp>
      <p:cxnSp>
        <p:nvCxnSpPr>
          <p:cNvPr id="11" name="Straight Connector 10"/>
          <p:cNvCxnSpPr/>
          <p:nvPr userDrawn="1"/>
        </p:nvCxnSpPr>
        <p:spPr>
          <a:xfrm>
            <a:off x="0" y="1147201"/>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a:extLst>
              <a:ext uri="{FF2B5EF4-FFF2-40B4-BE49-F238E27FC236}">
                <a16:creationId xmlns:a16="http://schemas.microsoft.com/office/drawing/2014/main" id="{0D0D801D-F1F4-4C05-AB0A-7F227227AD87}"/>
              </a:ext>
            </a:extLst>
          </p:cNvPr>
          <p:cNvSpPr>
            <a:spLocks noGrp="1"/>
          </p:cNvSpPr>
          <p:nvPr>
            <p:ph type="body" sz="quarter" idx="13" hasCustomPrompt="1"/>
          </p:nvPr>
        </p:nvSpPr>
        <p:spPr>
          <a:xfrm>
            <a:off x="633064" y="1334060"/>
            <a:ext cx="11032067" cy="611473"/>
          </a:xfrm>
        </p:spPr>
        <p:txBody>
          <a:bodyPr/>
          <a:lstStyle>
            <a:lvl1pPr marL="0" indent="0">
              <a:buNone/>
              <a:defRPr sz="2000" b="1"/>
            </a:lvl1pPr>
          </a:lstStyle>
          <a:p>
            <a:pPr lvl="0"/>
            <a:r>
              <a:rPr lang="en-US" dirty="0"/>
              <a:t>Click to edit subtitle</a:t>
            </a:r>
            <a:endParaRPr lang="en-GB" dirty="0"/>
          </a:p>
        </p:txBody>
      </p:sp>
    </p:spTree>
    <p:extLst>
      <p:ext uri="{BB962C8B-B14F-4D97-AF65-F5344CB8AC3E}">
        <p14:creationId xmlns:p14="http://schemas.microsoft.com/office/powerpoint/2010/main" val="1811028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Line Title, Subtitle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37855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360970"/>
            <a:ext cx="11136000" cy="38007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159A78-C64B-4801-84D9-1A2EFFC64A36}" type="slidenum">
              <a:rPr kumimoji="0" lang="en-US" sz="900" b="0" i="0" u="none" strike="noStrike" kern="1200" cap="none" spc="0" normalizeH="0" baseline="0" noProof="0" smtClean="0">
                <a:ln>
                  <a:noFill/>
                </a:ln>
                <a:solidFill>
                  <a:srgbClr val="4D4F53"/>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D4F53"/>
              </a:solidFill>
              <a:effectLst/>
              <a:uLnTx/>
              <a:uFillTx/>
              <a:latin typeface="Calibri" panose="020F0502020204030204" pitchFamily="34" charset="0"/>
              <a:ea typeface="+mn-ea"/>
              <a:cs typeface="Calibri" panose="020F0502020204030204" pitchFamily="34" charset="0"/>
            </a:endParaRPr>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3" name="Text Placeholder 2">
            <a:extLst>
              <a:ext uri="{FF2B5EF4-FFF2-40B4-BE49-F238E27FC236}">
                <a16:creationId xmlns:a16="http://schemas.microsoft.com/office/drawing/2014/main" id="{494E9DA5-C98C-4A31-9EE5-CBA577FA33B2}"/>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2674083564"/>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2 + Subheadin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15472" y="378555"/>
            <a:ext cx="11136000" cy="430887"/>
          </a:xfrm>
          <a:prstGeom prst="rect">
            <a:avLst/>
          </a:prstGeom>
        </p:spPr>
        <p:txBody>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515472" y="1368000"/>
            <a:ext cx="11136000" cy="42615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6"/>
          <p:cNvSpPr>
            <a:spLocks noGrp="1"/>
          </p:cNvSpPr>
          <p:nvPr>
            <p:ph type="body" sz="quarter" idx="15"/>
          </p:nvPr>
        </p:nvSpPr>
        <p:spPr>
          <a:xfrm>
            <a:off x="0" y="5865852"/>
            <a:ext cx="11651472" cy="206296"/>
          </a:xfrm>
          <a:noFill/>
          <a:ln>
            <a:noFill/>
          </a:ln>
        </p:spPr>
        <p:txBody>
          <a:bodyPr lIns="548640" anchor="b">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 name="Text Placeholder 2"/>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
        <p:nvSpPr>
          <p:cNvPr id="7" name="Slide Number Placeholder 1">
            <a:extLst>
              <a:ext uri="{FF2B5EF4-FFF2-40B4-BE49-F238E27FC236}">
                <a16:creationId xmlns:a16="http://schemas.microsoft.com/office/drawing/2014/main" id="{947DB1D9-9909-4572-BD4B-63333A405EE5}"/>
              </a:ext>
            </a:extLst>
          </p:cNvPr>
          <p:cNvSpPr>
            <a:spLocks noGrp="1"/>
          </p:cNvSpPr>
          <p:nvPr>
            <p:ph type="sldNum" sz="quarter" idx="17"/>
          </p:nvPr>
        </p:nvSpPr>
        <p:spPr>
          <a:xfrm>
            <a:off x="1291915" y="6341295"/>
            <a:ext cx="444078" cy="206296"/>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4E138B-AE91-4DA5-B4BD-E5BD169E1B70}" type="slidenum">
              <a:rPr kumimoji="0" lang="en-US" altLang="en-US" sz="900" b="0" i="0" u="none" strike="noStrike" kern="1200" cap="none" spc="0" normalizeH="0" baseline="0" noProof="0">
                <a:ln>
                  <a:noFill/>
                </a:ln>
                <a:solidFill>
                  <a:srgbClr val="8E908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dirty="0">
              <a:ln>
                <a:noFill/>
              </a:ln>
              <a:solidFill>
                <a:srgbClr val="8E908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62590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B45F2377-00F5-4EDE-B4E9-D005F33444D9}"/>
              </a:ext>
            </a:extLst>
          </p:cNvPr>
          <p:cNvSpPr>
            <a:spLocks noGrp="1"/>
          </p:cNvSpPr>
          <p:nvPr>
            <p:ph type="title"/>
          </p:nvPr>
        </p:nvSpPr>
        <p:spPr>
          <a:xfrm>
            <a:off x="515472" y="365760"/>
            <a:ext cx="11155680" cy="914400"/>
          </a:xfrm>
          <a:prstGeom prst="rect">
            <a:avLst/>
          </a:prstGeom>
        </p:spPr>
        <p:txBody>
          <a:bodyPr vert="horz" wrap="square" lIns="0" tIns="0" rIns="0" bIns="0" rtlCol="0" anchor="ctr" anchorCtr="0">
            <a:normAutofit/>
          </a:bodyPr>
          <a:lstStyle/>
          <a:p>
            <a:r>
              <a:rPr lang="en-US" noProof="0"/>
              <a:t>Click to edit Master title style</a:t>
            </a:r>
          </a:p>
        </p:txBody>
      </p:sp>
      <p:sp>
        <p:nvSpPr>
          <p:cNvPr id="6" name="Text Placeholder 6">
            <a:extLst>
              <a:ext uri="{FF2B5EF4-FFF2-40B4-BE49-F238E27FC236}">
                <a16:creationId xmlns:a16="http://schemas.microsoft.com/office/drawing/2014/main" id="{2E28FD64-24FB-4FEC-8D55-324BCBBBFE44}"/>
              </a:ext>
            </a:extLst>
          </p:cNvPr>
          <p:cNvSpPr>
            <a:spLocks noGrp="1"/>
          </p:cNvSpPr>
          <p:nvPr>
            <p:ph type="body" sz="quarter" idx="15"/>
          </p:nvPr>
        </p:nvSpPr>
        <p:spPr>
          <a:xfrm>
            <a:off x="0" y="5865852"/>
            <a:ext cx="11651472" cy="206296"/>
          </a:xfrm>
          <a:noFill/>
          <a:ln>
            <a:noFill/>
          </a:ln>
        </p:spPr>
        <p:txBody>
          <a:bodyPr lIns="548640" anchor="b">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7" name="Slide Number Placeholder 1">
            <a:extLst>
              <a:ext uri="{FF2B5EF4-FFF2-40B4-BE49-F238E27FC236}">
                <a16:creationId xmlns:a16="http://schemas.microsoft.com/office/drawing/2014/main" id="{847B3B25-F97B-4708-82FB-A3669BE06412}"/>
              </a:ext>
            </a:extLst>
          </p:cNvPr>
          <p:cNvSpPr>
            <a:spLocks noGrp="1"/>
          </p:cNvSpPr>
          <p:nvPr>
            <p:ph type="sldNum" sz="quarter" idx="17"/>
          </p:nvPr>
        </p:nvSpPr>
        <p:spPr>
          <a:xfrm>
            <a:off x="1291915" y="6341295"/>
            <a:ext cx="444078" cy="206296"/>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4E138B-AE91-4DA5-B4BD-E5BD169E1B70}" type="slidenum">
              <a:rPr kumimoji="0" lang="en-US" altLang="en-US" sz="900" b="0" i="0" u="none" strike="noStrike" kern="1200" cap="none" spc="0" normalizeH="0" baseline="0" noProof="0">
                <a:ln>
                  <a:noFill/>
                </a:ln>
                <a:solidFill>
                  <a:srgbClr val="8E908F"/>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dirty="0">
              <a:ln>
                <a:noFill/>
              </a:ln>
              <a:solidFill>
                <a:srgbClr val="8E908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807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613B7A-51FF-47FA-B936-5E96967EE504}"/>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F94DC744-290E-49FE-A0E8-D6017FF8E6BD}"/>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a:extLst>
              <a:ext uri="{FF2B5EF4-FFF2-40B4-BE49-F238E27FC236}">
                <a16:creationId xmlns:a16="http://schemas.microsoft.com/office/drawing/2014/main" id="{575B237E-CBAC-4BD8-8221-E0ABC9C3BCFD}"/>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F691CB87-ADF0-43AB-9C82-A0B7DA95D54E}"/>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47930892-91B4-4842-B138-F61CA0A23FCD}"/>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3749427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5EACEC-46A2-4361-870E-23E4F6399C8B}"/>
              </a:ext>
            </a:extLst>
          </p:cNvPr>
          <p:cNvSpPr/>
          <p:nvPr userDrawn="1"/>
        </p:nvSpPr>
        <p:spPr>
          <a:xfrm>
            <a:off x="0" y="1150938"/>
            <a:ext cx="239184" cy="57070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4" rIns="91434" anchor="ctr"/>
          <a:lstStyle/>
          <a:p>
            <a:pPr algn="ctr" defTabSz="457177">
              <a:defRPr/>
            </a:pPr>
            <a:endParaRPr lang="en-US" sz="1800" dirty="0">
              <a:solidFill>
                <a:srgbClr val="6482C3"/>
              </a:solidFill>
            </a:endParaRPr>
          </a:p>
        </p:txBody>
      </p:sp>
      <p:sp>
        <p:nvSpPr>
          <p:cNvPr id="4" name="Rectangle 3">
            <a:extLst>
              <a:ext uri="{FF2B5EF4-FFF2-40B4-BE49-F238E27FC236}">
                <a16:creationId xmlns:a16="http://schemas.microsoft.com/office/drawing/2014/main" id="{BA2BC9D4-8DF1-47B7-8259-617698E0F6CE}"/>
              </a:ext>
            </a:extLst>
          </p:cNvPr>
          <p:cNvSpPr/>
          <p:nvPr userDrawn="1"/>
        </p:nvSpPr>
        <p:spPr>
          <a:xfrm>
            <a:off x="11952818" y="1147764"/>
            <a:ext cx="239183" cy="57102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4" rIns="91434" anchor="ctr"/>
          <a:lstStyle/>
          <a:p>
            <a:pPr algn="ctr" defTabSz="457177">
              <a:defRPr/>
            </a:pPr>
            <a:endParaRPr lang="en-US" sz="1800" dirty="0">
              <a:solidFill>
                <a:srgbClr val="F0414B"/>
              </a:solidFill>
            </a:endParaRPr>
          </a:p>
        </p:txBody>
      </p:sp>
      <p:cxnSp>
        <p:nvCxnSpPr>
          <p:cNvPr id="5" name="Straight Connector 4">
            <a:extLst>
              <a:ext uri="{FF2B5EF4-FFF2-40B4-BE49-F238E27FC236}">
                <a16:creationId xmlns:a16="http://schemas.microsoft.com/office/drawing/2014/main" id="{85D0882D-2D99-4AC5-8673-BEA8E638D702}"/>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39998" y="163200"/>
            <a:ext cx="11617601" cy="914400"/>
          </a:xfrm>
        </p:spPr>
        <p:txBody>
          <a:bodyPr>
            <a:normAutofit/>
          </a:bodyPr>
          <a:lstStyle>
            <a:lvl1pPr algn="l">
              <a:defRPr sz="2800" b="1">
                <a:solidFill>
                  <a:srgbClr val="C0000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706080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39" y="1341439"/>
            <a:ext cx="10801351" cy="4608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C2B634B-A1DA-41BA-903E-9775AE87A158}"/>
              </a:ext>
            </a:extLst>
          </p:cNvPr>
          <p:cNvSpPr>
            <a:spLocks noGrp="1"/>
          </p:cNvSpPr>
          <p:nvPr>
            <p:ph type="ftr" sz="quarter" idx="10"/>
          </p:nvPr>
        </p:nvSpPr>
        <p:spPr/>
        <p:txBody>
          <a:bodyPr/>
          <a:lstStyle>
            <a:lvl1pPr>
              <a:defRPr/>
            </a:lvl1pPr>
          </a:lstStyle>
          <a:p>
            <a:pPr>
              <a:defRPr/>
            </a:pPr>
            <a:r>
              <a:rPr lang="en-US"/>
              <a:t>SC-VN-02756</a:t>
            </a:r>
          </a:p>
        </p:txBody>
      </p:sp>
      <p:sp>
        <p:nvSpPr>
          <p:cNvPr id="5" name="Slide Number Placeholder 1">
            <a:extLst>
              <a:ext uri="{FF2B5EF4-FFF2-40B4-BE49-F238E27FC236}">
                <a16:creationId xmlns:a16="http://schemas.microsoft.com/office/drawing/2014/main" id="{8959C2CD-1D54-4B01-8D0F-CA3890500C71}"/>
              </a:ext>
            </a:extLst>
          </p:cNvPr>
          <p:cNvSpPr>
            <a:spLocks noGrp="1"/>
          </p:cNvSpPr>
          <p:nvPr>
            <p:ph type="sldNum" sz="quarter" idx="11"/>
          </p:nvPr>
        </p:nvSpPr>
        <p:spPr/>
        <p:txBody>
          <a:bodyPr/>
          <a:lstStyle>
            <a:lvl1pPr>
              <a:defRPr smtClean="0"/>
            </a:lvl1pPr>
          </a:lstStyle>
          <a:p>
            <a:pPr>
              <a:defRPr/>
            </a:pPr>
            <a:fld id="{E5C09982-823C-4E3A-ADBF-699F717851D0}" type="slidenum">
              <a:rPr lang="en-US" altLang="vi-VN"/>
              <a:pPr>
                <a:defRPr/>
              </a:pPr>
              <a:t>‹#›</a:t>
            </a:fld>
            <a:endParaRPr lang="en-US" altLang="vi-VN"/>
          </a:p>
        </p:txBody>
      </p:sp>
    </p:spTree>
    <p:extLst>
      <p:ext uri="{BB962C8B-B14F-4D97-AF65-F5344CB8AC3E}">
        <p14:creationId xmlns:p14="http://schemas.microsoft.com/office/powerpoint/2010/main" val="3632177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39" y="1341439"/>
            <a:ext cx="10801351" cy="4608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CF0692AC-9842-428E-8875-ED7387E5580A}"/>
              </a:ext>
            </a:extLst>
          </p:cNvPr>
          <p:cNvSpPr>
            <a:spLocks noGrp="1"/>
          </p:cNvSpPr>
          <p:nvPr>
            <p:ph type="ftr" sz="quarter" idx="10"/>
          </p:nvPr>
        </p:nvSpPr>
        <p:spPr/>
        <p:txBody>
          <a:bodyPr/>
          <a:lstStyle>
            <a:lvl1pPr>
              <a:defRPr/>
            </a:lvl1pPr>
          </a:lstStyle>
          <a:p>
            <a:pPr>
              <a:defRPr/>
            </a:pPr>
            <a:r>
              <a:rPr lang="en-US"/>
              <a:t>SC-VN-02756</a:t>
            </a:r>
          </a:p>
        </p:txBody>
      </p:sp>
      <p:sp>
        <p:nvSpPr>
          <p:cNvPr id="5" name="Slide Number Placeholder 1">
            <a:extLst>
              <a:ext uri="{FF2B5EF4-FFF2-40B4-BE49-F238E27FC236}">
                <a16:creationId xmlns:a16="http://schemas.microsoft.com/office/drawing/2014/main" id="{3CFAEBB1-F5A1-458E-AD55-B5BA026FCE02}"/>
              </a:ext>
            </a:extLst>
          </p:cNvPr>
          <p:cNvSpPr>
            <a:spLocks noGrp="1"/>
          </p:cNvSpPr>
          <p:nvPr>
            <p:ph type="sldNum" sz="quarter" idx="11"/>
          </p:nvPr>
        </p:nvSpPr>
        <p:spPr/>
        <p:txBody>
          <a:bodyPr/>
          <a:lstStyle>
            <a:lvl1pPr>
              <a:defRPr smtClean="0"/>
            </a:lvl1pPr>
          </a:lstStyle>
          <a:p>
            <a:pPr>
              <a:defRPr/>
            </a:pPr>
            <a:fld id="{380DE3D0-7074-4833-B65B-6C7D3C53BC2A}" type="slidenum">
              <a:rPr lang="en-US" altLang="vi-VN"/>
              <a:pPr>
                <a:defRPr/>
              </a:pPr>
              <a:t>‹#›</a:t>
            </a:fld>
            <a:endParaRPr lang="en-US" altLang="vi-VN"/>
          </a:p>
        </p:txBody>
      </p:sp>
    </p:spTree>
    <p:extLst>
      <p:ext uri="{BB962C8B-B14F-4D97-AF65-F5344CB8AC3E}">
        <p14:creationId xmlns:p14="http://schemas.microsoft.com/office/powerpoint/2010/main" val="642225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2366" y="2371645"/>
            <a:ext cx="5476854" cy="2989484"/>
          </a:xfrm>
          <a:prstGeom prst="rect">
            <a:avLst/>
          </a:prstGeom>
        </p:spPr>
      </p:pic>
      <p:sp>
        <p:nvSpPr>
          <p:cNvPr id="2" name="Holder 2"/>
          <p:cNvSpPr>
            <a:spLocks noGrp="1"/>
          </p:cNvSpPr>
          <p:nvPr>
            <p:ph type="ctrTitle"/>
          </p:nvPr>
        </p:nvSpPr>
        <p:spPr>
          <a:xfrm>
            <a:off x="1251915" y="720928"/>
            <a:ext cx="9688169" cy="514350"/>
          </a:xfrm>
          <a:prstGeom prst="rect">
            <a:avLst/>
          </a:prstGeom>
        </p:spPr>
        <p:txBody>
          <a:bodyPr wrap="square" lIns="0" tIns="0" rIns="0" bIns="0">
            <a:spAutoFit/>
          </a:bodyPr>
          <a:lstStyle>
            <a:lvl1pPr>
              <a:defRPr sz="3200" b="1" i="0">
                <a:solidFill>
                  <a:srgbClr val="0033CC"/>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7728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453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6485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52143"/>
            <a:ext cx="239395" cy="5706110"/>
          </a:xfrm>
          <a:custGeom>
            <a:avLst/>
            <a:gdLst/>
            <a:ahLst/>
            <a:cxnLst/>
            <a:rect l="l" t="t" r="r" b="b"/>
            <a:pathLst>
              <a:path w="239395" h="5706109">
                <a:moveTo>
                  <a:pt x="239268" y="0"/>
                </a:moveTo>
                <a:lnTo>
                  <a:pt x="0" y="0"/>
                </a:lnTo>
                <a:lnTo>
                  <a:pt x="0" y="5705856"/>
                </a:lnTo>
                <a:lnTo>
                  <a:pt x="239268" y="5705856"/>
                </a:lnTo>
                <a:lnTo>
                  <a:pt x="239268" y="0"/>
                </a:lnTo>
                <a:close/>
              </a:path>
            </a:pathLst>
          </a:custGeom>
          <a:solidFill>
            <a:srgbClr val="5B9BD4"/>
          </a:solidFill>
        </p:spPr>
        <p:txBody>
          <a:bodyPr wrap="square" lIns="0" tIns="0" rIns="0" bIns="0" rtlCol="0"/>
          <a:lstStyle/>
          <a:p>
            <a:endParaRPr/>
          </a:p>
        </p:txBody>
      </p:sp>
      <p:sp>
        <p:nvSpPr>
          <p:cNvPr id="17" name="bg object 17"/>
          <p:cNvSpPr/>
          <p:nvPr/>
        </p:nvSpPr>
        <p:spPr>
          <a:xfrm>
            <a:off x="11952731" y="1147571"/>
            <a:ext cx="239395" cy="5710555"/>
          </a:xfrm>
          <a:custGeom>
            <a:avLst/>
            <a:gdLst/>
            <a:ahLst/>
            <a:cxnLst/>
            <a:rect l="l" t="t" r="r" b="b"/>
            <a:pathLst>
              <a:path w="239395" h="5710555">
                <a:moveTo>
                  <a:pt x="239268" y="0"/>
                </a:moveTo>
                <a:lnTo>
                  <a:pt x="0" y="0"/>
                </a:lnTo>
                <a:lnTo>
                  <a:pt x="0" y="5710428"/>
                </a:lnTo>
                <a:lnTo>
                  <a:pt x="239268" y="5710428"/>
                </a:lnTo>
                <a:lnTo>
                  <a:pt x="239268" y="0"/>
                </a:lnTo>
                <a:close/>
              </a:path>
            </a:pathLst>
          </a:custGeom>
          <a:solidFill>
            <a:srgbClr val="EC7C30"/>
          </a:solidFill>
        </p:spPr>
        <p:txBody>
          <a:bodyPr wrap="square" lIns="0" tIns="0" rIns="0" bIns="0" rtlCol="0"/>
          <a:lstStyle/>
          <a:p>
            <a:endParaRPr/>
          </a:p>
        </p:txBody>
      </p:sp>
      <p:sp>
        <p:nvSpPr>
          <p:cNvPr id="18" name="bg object 18"/>
          <p:cNvSpPr/>
          <p:nvPr/>
        </p:nvSpPr>
        <p:spPr>
          <a:xfrm>
            <a:off x="0" y="1147571"/>
            <a:ext cx="12192000" cy="0"/>
          </a:xfrm>
          <a:custGeom>
            <a:avLst/>
            <a:gdLst/>
            <a:ahLst/>
            <a:cxnLst/>
            <a:rect l="l" t="t" r="r" b="b"/>
            <a:pathLst>
              <a:path w="12192000">
                <a:moveTo>
                  <a:pt x="0" y="0"/>
                </a:moveTo>
                <a:lnTo>
                  <a:pt x="12192000" y="0"/>
                </a:lnTo>
              </a:path>
            </a:pathLst>
          </a:custGeom>
          <a:ln w="3175">
            <a:solidFill>
              <a:srgbClr val="44536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977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33576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239998" y="163200"/>
            <a:ext cx="11617601" cy="914400"/>
          </a:xfrm>
        </p:spPr>
        <p:txBody>
          <a:bodyPr>
            <a:normAutofit/>
          </a:bodyPr>
          <a:lstStyle>
            <a:lvl1pPr algn="l">
              <a:defRPr sz="2800" b="1">
                <a:solidFill>
                  <a:srgbClr val="C0000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9" name="Rectangle 8"/>
          <p:cNvSpPr/>
          <p:nvPr userDrawn="1"/>
        </p:nvSpPr>
        <p:spPr>
          <a:xfrm>
            <a:off x="0" y="1151686"/>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4" tIns="45720" rIns="91434" bIns="45720" rtlCol="0" anchor="ctr"/>
          <a:lstStyle/>
          <a:p>
            <a:pPr algn="ctr" defTabSz="457177"/>
            <a:endParaRPr lang="en-US" sz="1800" dirty="0">
              <a:solidFill>
                <a:srgbClr val="6482C3"/>
              </a:solidFill>
            </a:endParaRPr>
          </a:p>
        </p:txBody>
      </p:sp>
      <p:sp>
        <p:nvSpPr>
          <p:cNvPr id="10" name="Rectangle 9"/>
          <p:cNvSpPr/>
          <p:nvPr userDrawn="1"/>
        </p:nvSpPr>
        <p:spPr>
          <a:xfrm>
            <a:off x="11952000" y="1147204"/>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4" tIns="45720" rIns="91434" bIns="45720" rtlCol="0" anchor="ctr"/>
          <a:lstStyle/>
          <a:p>
            <a:pPr algn="ctr" defTabSz="457177"/>
            <a:endParaRPr lang="en-US" sz="1800" dirty="0">
              <a:solidFill>
                <a:srgbClr val="F0414B"/>
              </a:solidFill>
            </a:endParaRPr>
          </a:p>
        </p:txBody>
      </p:sp>
      <p:cxnSp>
        <p:nvCxnSpPr>
          <p:cNvPr id="11" name="Straight Connector 10"/>
          <p:cNvCxnSpPr/>
          <p:nvPr userDrawn="1"/>
        </p:nvCxnSpPr>
        <p:spPr>
          <a:xfrm>
            <a:off x="0" y="1147282"/>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270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057246"/>
            <a:ext cx="10983132"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a:xfrm>
            <a:off x="604434" y="279666"/>
            <a:ext cx="10983132" cy="747763"/>
          </a:xfrm>
        </p:spPr>
        <p:txBody>
          <a:bodyPr>
            <a:normAutofit/>
          </a:bodyPr>
          <a:lstStyle>
            <a:lvl1pPr>
              <a:defRPr sz="3000" b="1">
                <a:solidFill>
                  <a:schemeClr val="accent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956076B4-62CD-411E-8E92-BB476CAA9A1C}"/>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atin typeface="Calibri" panose="020F0502020204030204" pitchFamily="34" charset="0"/>
                <a:cs typeface="Calibri" panose="020F0502020204030204" pitchFamily="34" charset="0"/>
              </a:defRPr>
            </a:lvl1pPr>
            <a:lvl2pPr marL="401638" indent="7938">
              <a:spcBef>
                <a:spcPts val="600"/>
              </a:spcBef>
              <a:spcAft>
                <a:spcPts val="1200"/>
              </a:spcAft>
              <a:buFont typeface="Segoe UI" panose="020B0502040204020203" pitchFamily="34" charset="0"/>
              <a:buChar char=" "/>
              <a:defRPr sz="1200">
                <a:latin typeface="Calibri" panose="020F0502020204030204" pitchFamily="34" charset="0"/>
                <a:cs typeface="Calibri" panose="020F0502020204030204" pitchFamily="34" charset="0"/>
              </a:defRPr>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6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b">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E3304249-E568-4713-831F-3FDB4D1AB645}"/>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0A184AED-DE2C-4BF4-B846-97DFF3D7C843}"/>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Rectangle 16">
            <a:extLst>
              <a:ext uri="{FF2B5EF4-FFF2-40B4-BE49-F238E27FC236}">
                <a16:creationId xmlns:a16="http://schemas.microsoft.com/office/drawing/2014/main" id="{B9E11B7C-A260-488D-B02F-C2CF8D2B5A0E}"/>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9C8D4C2B-21F7-4448-8D81-9C72909C52C7}"/>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3EBE1375-290C-4677-84C7-9C7B7F92D668}"/>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4282372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Forme libre 9"/>
          <p:cNvSpPr/>
          <p:nvPr userDrawn="1"/>
        </p:nvSpPr>
        <p:spPr>
          <a:xfrm>
            <a:off x="0" y="2"/>
            <a:ext cx="12192000"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a:latin typeface="Calibri" panose="020F0502020204030204" pitchFamily="34" charset="0"/>
              <a:cs typeface="Calibri" panose="020F0502020204030204" pitchFamily="34" charset="0"/>
            </a:endParaRPr>
          </a:p>
        </p:txBody>
      </p:sp>
      <p:sp>
        <p:nvSpPr>
          <p:cNvPr id="12" name="Title 1"/>
          <p:cNvSpPr>
            <a:spLocks noGrp="1"/>
          </p:cNvSpPr>
          <p:nvPr>
            <p:ph type="ctrTitle"/>
          </p:nvPr>
        </p:nvSpPr>
        <p:spPr>
          <a:xfrm>
            <a:off x="1871901" y="1566991"/>
            <a:ext cx="7744371" cy="2031325"/>
          </a:xfrm>
        </p:spPr>
        <p:txBody>
          <a:bodyPr wrap="square" tIns="0" bIns="0" anchor="b" anchorCtr="0">
            <a:noAutofit/>
          </a:bodyPr>
          <a:lstStyle>
            <a:lvl1pPr algn="l">
              <a:lnSpc>
                <a:spcPct val="100000"/>
              </a:lnSpc>
              <a:defRPr sz="6600" b="1" i="0" spc="0"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13" name="Text Placeholder 3"/>
          <p:cNvSpPr>
            <a:spLocks noGrp="1"/>
          </p:cNvSpPr>
          <p:nvPr>
            <p:ph type="body" sz="quarter" idx="10" hasCustomPrompt="1"/>
          </p:nvPr>
        </p:nvSpPr>
        <p:spPr>
          <a:xfrm>
            <a:off x="1871901" y="4251748"/>
            <a:ext cx="7744371" cy="430887"/>
          </a:xfrm>
        </p:spPr>
        <p:txBody>
          <a:bodyPr tIns="0" bIns="0" anchor="t">
            <a:noAutofit/>
          </a:bodyPr>
          <a:lstStyle>
            <a:lvl1pPr marL="0" indent="0">
              <a:lnSpc>
                <a:spcPct val="100000"/>
              </a:lnSpc>
              <a:buNone/>
              <a:defRPr sz="2800" b="1" i="0">
                <a:solidFill>
                  <a:schemeClr val="bg1"/>
                </a:solidFill>
                <a:latin typeface="Calibri" panose="020F0502020204030204" pitchFamily="34" charset="0"/>
                <a:cs typeface="Calibri" panose="020F0502020204030204" pitchFamily="34" charset="0"/>
              </a:defRPr>
            </a:lvl1pPr>
          </a:lstStyle>
          <a:p>
            <a:pPr lvl="0"/>
            <a:r>
              <a:rPr lang="en-US" dirty="0"/>
              <a:t>Click to edit Master subtitle style</a:t>
            </a:r>
          </a:p>
        </p:txBody>
      </p:sp>
      <p:pic>
        <p:nvPicPr>
          <p:cNvPr id="9" name="Picture 8" descr="A picture containing schematic&#10;&#10;Description automatically generated">
            <a:extLst>
              <a:ext uri="{FF2B5EF4-FFF2-40B4-BE49-F238E27FC236}">
                <a16:creationId xmlns:a16="http://schemas.microsoft.com/office/drawing/2014/main" id="{CAF67BD9-9A64-446A-9808-4C2BDD3D068F}"/>
              </a:ext>
            </a:extLst>
          </p:cNvPr>
          <p:cNvPicPr>
            <a:picLocks noChangeAspect="1"/>
          </p:cNvPicPr>
          <p:nvPr userDrawn="1"/>
        </p:nvPicPr>
        <p:blipFill>
          <a:blip r:embed="rId2">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1724014401"/>
      </p:ext>
    </p:extLst>
  </p:cSld>
  <p:clrMapOvr>
    <a:masterClrMapping/>
  </p:clrMapOvr>
  <p:extLst>
    <p:ext uri="{DCECCB84-F9BA-43D5-87BE-67443E8EF086}">
      <p15:sldGuideLst xmlns:p15="http://schemas.microsoft.com/office/powerpoint/2012/main">
        <p15:guide id="1" orient="horz" pos="1207">
          <p15:clr>
            <a:srgbClr val="FBAE40"/>
          </p15:clr>
        </p15:guide>
        <p15:guide id="2" orient="horz" pos="98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Simple">
    <p:spTree>
      <p:nvGrpSpPr>
        <p:cNvPr id="1" name=""/>
        <p:cNvGrpSpPr/>
        <p:nvPr/>
      </p:nvGrpSpPr>
      <p:grpSpPr>
        <a:xfrm>
          <a:off x="0" y="0"/>
          <a:ext cx="0" cy="0"/>
          <a:chOff x="0" y="0"/>
          <a:chExt cx="0" cy="0"/>
        </a:xfrm>
      </p:grpSpPr>
      <p:sp>
        <p:nvSpPr>
          <p:cNvPr id="13" name="Forme libre 12"/>
          <p:cNvSpPr/>
          <p:nvPr userDrawn="1"/>
        </p:nvSpPr>
        <p:spPr>
          <a:xfrm>
            <a:off x="-2" y="2"/>
            <a:ext cx="4547287"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563880" y="1951549"/>
            <a:ext cx="3362960" cy="2215991"/>
          </a:xfrm>
        </p:spPr>
        <p:txBody>
          <a:bodyPr wrap="square" tIns="0" bIns="0" anchor="ctr" anchorCtr="0">
            <a:noAutofit/>
          </a:bodyPr>
          <a:lstStyle>
            <a:lvl1pPr algn="l">
              <a:lnSpc>
                <a:spcPct val="100000"/>
              </a:lnSpc>
              <a:defRPr sz="48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22" name="Subtitle 2">
            <a:extLst>
              <a:ext uri="{FF2B5EF4-FFF2-40B4-BE49-F238E27FC236}">
                <a16:creationId xmlns:a16="http://schemas.microsoft.com/office/drawing/2014/main" id="{F26805F1-D359-42A6-A055-CFBD5FCBE645}"/>
              </a:ext>
            </a:extLst>
          </p:cNvPr>
          <p:cNvSpPr>
            <a:spLocks noGrp="1"/>
          </p:cNvSpPr>
          <p:nvPr>
            <p:ph type="subTitle" idx="1"/>
          </p:nvPr>
        </p:nvSpPr>
        <p:spPr>
          <a:xfrm>
            <a:off x="5075880" y="2844102"/>
            <a:ext cx="6552240" cy="430887"/>
          </a:xfrm>
        </p:spPr>
        <p:txBody>
          <a:bodyPr tIns="0" bIns="0" anchor="ctr" anchorCtr="0">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descr="Logo&#10;&#10;Description automatically generated">
            <a:extLst>
              <a:ext uri="{FF2B5EF4-FFF2-40B4-BE49-F238E27FC236}">
                <a16:creationId xmlns:a16="http://schemas.microsoft.com/office/drawing/2014/main" id="{3134AF8B-4BB5-40C2-8489-0C9B51648155}"/>
              </a:ext>
            </a:extLst>
          </p:cNvPr>
          <p:cNvPicPr>
            <a:picLocks noChangeAspect="1"/>
          </p:cNvPicPr>
          <p:nvPr userDrawn="1"/>
        </p:nvPicPr>
        <p:blipFill>
          <a:blip r:embed="rId2"/>
          <a:stretch>
            <a:fillRect/>
          </a:stretch>
        </p:blipFill>
        <p:spPr>
          <a:xfrm>
            <a:off x="5378033" y="6087053"/>
            <a:ext cx="1435935" cy="768096"/>
          </a:xfrm>
          <a:prstGeom prst="rect">
            <a:avLst/>
          </a:prstGeom>
        </p:spPr>
      </p:pic>
    </p:spTree>
    <p:extLst>
      <p:ext uri="{BB962C8B-B14F-4D97-AF65-F5344CB8AC3E}">
        <p14:creationId xmlns:p14="http://schemas.microsoft.com/office/powerpoint/2010/main" val="1738194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613B7A-51FF-47FA-B936-5E96967EE504}"/>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F94DC744-290E-49FE-A0E8-D6017FF8E6BD}"/>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a:extLst>
              <a:ext uri="{FF2B5EF4-FFF2-40B4-BE49-F238E27FC236}">
                <a16:creationId xmlns:a16="http://schemas.microsoft.com/office/drawing/2014/main" id="{575B237E-CBAC-4BD8-8221-E0ABC9C3BCFD}"/>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F691CB87-ADF0-43AB-9C82-A0B7DA95D54E}"/>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47930892-91B4-4842-B138-F61CA0A23FCD}"/>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3169142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b">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E3304249-E568-4713-831F-3FDB4D1AB645}"/>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0A184AED-DE2C-4BF4-B846-97DFF3D7C843}"/>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Rectangle 16">
            <a:extLst>
              <a:ext uri="{FF2B5EF4-FFF2-40B4-BE49-F238E27FC236}">
                <a16:creationId xmlns:a16="http://schemas.microsoft.com/office/drawing/2014/main" id="{B9E11B7C-A260-488D-B02F-C2CF8D2B5A0E}"/>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9C8D4C2B-21F7-4448-8D81-9C72909C52C7}"/>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3EBE1375-290C-4677-84C7-9C7B7F92D668}"/>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1269884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atient Type 1b">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E3304249-E568-4713-831F-3FDB4D1AB645}"/>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0A184AED-DE2C-4BF4-B846-97DFF3D7C843}"/>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Rectangle 16">
            <a:extLst>
              <a:ext uri="{FF2B5EF4-FFF2-40B4-BE49-F238E27FC236}">
                <a16:creationId xmlns:a16="http://schemas.microsoft.com/office/drawing/2014/main" id="{B9E11B7C-A260-488D-B02F-C2CF8D2B5A0E}"/>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BB25B663-9D1D-485B-B385-151C42882D2A}"/>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0ADD6F55-86AA-4DB6-81E0-D6CDBBF6AAB1}"/>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2179838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B5890-2CC6-43CD-915D-5A67B9B5E553}"/>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a:extLst>
              <a:ext uri="{FF2B5EF4-FFF2-40B4-BE49-F238E27FC236}">
                <a16:creationId xmlns:a16="http://schemas.microsoft.com/office/drawing/2014/main" id="{D4A2B80A-4DA1-45BC-8ED0-9DDBB5110EAC}"/>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98ECF141-88B4-42E5-BBE0-23F1DD23CEE9}"/>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Logo&#10;&#10;Description automatically generated">
            <a:extLst>
              <a:ext uri="{FF2B5EF4-FFF2-40B4-BE49-F238E27FC236}">
                <a16:creationId xmlns:a16="http://schemas.microsoft.com/office/drawing/2014/main" id="{5AAF6482-C509-479C-BA10-116582C7F00E}"/>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E2F8A862-226A-445C-828A-E6DF24AD38AC}"/>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3773509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B5890-2CC6-43CD-915D-5A67B9B5E553}"/>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a:extLst>
              <a:ext uri="{FF2B5EF4-FFF2-40B4-BE49-F238E27FC236}">
                <a16:creationId xmlns:a16="http://schemas.microsoft.com/office/drawing/2014/main" id="{A36F8A3C-6C10-4E75-B60D-C744F9760797}"/>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6DBA6F90-1305-4BDA-A142-1153885CC471}"/>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Logo&#10;&#10;Description automatically generated">
            <a:extLst>
              <a:ext uri="{FF2B5EF4-FFF2-40B4-BE49-F238E27FC236}">
                <a16:creationId xmlns:a16="http://schemas.microsoft.com/office/drawing/2014/main" id="{3B7F9946-64A3-43D1-8F80-76AAA744A29E}"/>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07F3944E-3C73-4D52-9A45-772C00AA70C1}"/>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893760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B5890-2CC6-43CD-915D-5A67B9B5E553}"/>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a:extLst>
              <a:ext uri="{FF2B5EF4-FFF2-40B4-BE49-F238E27FC236}">
                <a16:creationId xmlns:a16="http://schemas.microsoft.com/office/drawing/2014/main" id="{00C77F6B-9B46-40D6-AFFC-6A166C129919}"/>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E4C66F60-B9E1-42EC-9D22-B4F07EDCFDB8}"/>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Logo&#10;&#10;Description automatically generated">
            <a:extLst>
              <a:ext uri="{FF2B5EF4-FFF2-40B4-BE49-F238E27FC236}">
                <a16:creationId xmlns:a16="http://schemas.microsoft.com/office/drawing/2014/main" id="{3371F062-CC46-4D7E-9118-5A3127A24A37}"/>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7BA65473-D593-419A-8043-E964A2DF18CE}"/>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2205392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B5890-2CC6-43CD-915D-5A67B9B5E553}"/>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a:extLst>
              <a:ext uri="{FF2B5EF4-FFF2-40B4-BE49-F238E27FC236}">
                <a16:creationId xmlns:a16="http://schemas.microsoft.com/office/drawing/2014/main" id="{EC6DF62D-7E1D-499F-8C79-293CBB724707}"/>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7A83058D-BC5C-4B49-B5DE-AF546F2D1C28}"/>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Logo&#10;&#10;Description automatically generated">
            <a:extLst>
              <a:ext uri="{FF2B5EF4-FFF2-40B4-BE49-F238E27FC236}">
                <a16:creationId xmlns:a16="http://schemas.microsoft.com/office/drawing/2014/main" id="{91FEFD43-00A4-4C94-8381-581369EC519F}"/>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2A8E0A66-7550-47C9-B211-05E7B1C1C74F}"/>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2050010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A671F-3DFA-459D-AE45-224012AA8B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BFE83C3-F26C-43FF-8F51-DF9580BF106C}"/>
              </a:ext>
            </a:extLst>
          </p:cNvPr>
          <p:cNvSpPr/>
          <p:nvPr userDrawn="1"/>
        </p:nvSpPr>
        <p:spPr>
          <a:xfrm>
            <a:off x="0" y="0"/>
            <a:ext cx="4663440" cy="6069806"/>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36777965-6A34-4EFE-A436-759B2DA58A39}"/>
              </a:ext>
            </a:extLst>
          </p:cNvPr>
          <p:cNvSpPr>
            <a:spLocks noGrp="1"/>
          </p:cNvSpPr>
          <p:nvPr>
            <p:ph type="ctrTitle" hasCustomPrompt="1"/>
          </p:nvPr>
        </p:nvSpPr>
        <p:spPr>
          <a:xfrm>
            <a:off x="233869" y="542879"/>
            <a:ext cx="4170180"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9" name="Text Placeholder 3">
            <a:extLst>
              <a:ext uri="{FF2B5EF4-FFF2-40B4-BE49-F238E27FC236}">
                <a16:creationId xmlns:a16="http://schemas.microsoft.com/office/drawing/2014/main" id="{423C53EF-426F-48AC-8524-9ADE364C37D7}"/>
              </a:ext>
            </a:extLst>
          </p:cNvPr>
          <p:cNvSpPr>
            <a:spLocks noGrp="1"/>
          </p:cNvSpPr>
          <p:nvPr>
            <p:ph type="body" sz="quarter" idx="10" hasCustomPrompt="1"/>
          </p:nvPr>
        </p:nvSpPr>
        <p:spPr>
          <a:xfrm>
            <a:off x="233869" y="2994409"/>
            <a:ext cx="4170180" cy="869181"/>
          </a:xfrm>
        </p:spPr>
        <p:txBody>
          <a:bodyPr anchor="t" anchorCtr="0">
            <a:noAutofit/>
          </a:bodyPr>
          <a:lstStyle>
            <a:lvl1pPr marL="0" indent="0">
              <a:lnSpc>
                <a:spcPct val="100000"/>
              </a:lnSpc>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D03DBC8F-FEDF-4D1E-AA4C-CD9F8EC26011}"/>
              </a:ext>
            </a:extLst>
          </p:cNvPr>
          <p:cNvSpPr/>
          <p:nvPr userDrawn="1"/>
        </p:nvSpPr>
        <p:spPr>
          <a:xfrm>
            <a:off x="0" y="6052456"/>
            <a:ext cx="12188952"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2" descr="A picture containing schematic&#10;&#10;Description automatically generated">
            <a:extLst>
              <a:ext uri="{FF2B5EF4-FFF2-40B4-BE49-F238E27FC236}">
                <a16:creationId xmlns:a16="http://schemas.microsoft.com/office/drawing/2014/main" id="{241ACB7E-4449-42CB-A001-CE928F89742D}"/>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166792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atient Type 1b">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E3304249-E568-4713-831F-3FDB4D1AB645}"/>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0A184AED-DE2C-4BF4-B846-97DFF3D7C843}"/>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7" name="Rectangle 16">
            <a:extLst>
              <a:ext uri="{FF2B5EF4-FFF2-40B4-BE49-F238E27FC236}">
                <a16:creationId xmlns:a16="http://schemas.microsoft.com/office/drawing/2014/main" id="{B9E11B7C-A260-488D-B02F-C2CF8D2B5A0E}"/>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BB25B663-9D1D-485B-B385-151C42882D2A}"/>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0ADD6F55-86AA-4DB6-81E0-D6CDBBF6AAB1}"/>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1897517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F0C0D-8E24-4A68-A8C3-39176CE8BF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BFE83C3-F26C-43FF-8F51-DF9580BF106C}"/>
              </a:ext>
            </a:extLst>
          </p:cNvPr>
          <p:cNvSpPr/>
          <p:nvPr userDrawn="1"/>
        </p:nvSpPr>
        <p:spPr>
          <a:xfrm>
            <a:off x="0" y="0"/>
            <a:ext cx="4663440" cy="607456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36777965-6A34-4EFE-A436-759B2DA58A39}"/>
              </a:ext>
            </a:extLst>
          </p:cNvPr>
          <p:cNvSpPr>
            <a:spLocks noGrp="1"/>
          </p:cNvSpPr>
          <p:nvPr>
            <p:ph type="ctrTitle" hasCustomPrompt="1"/>
          </p:nvPr>
        </p:nvSpPr>
        <p:spPr>
          <a:xfrm>
            <a:off x="233869" y="542879"/>
            <a:ext cx="4170180"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9" name="Text Placeholder 3">
            <a:extLst>
              <a:ext uri="{FF2B5EF4-FFF2-40B4-BE49-F238E27FC236}">
                <a16:creationId xmlns:a16="http://schemas.microsoft.com/office/drawing/2014/main" id="{423C53EF-426F-48AC-8524-9ADE364C37D7}"/>
              </a:ext>
            </a:extLst>
          </p:cNvPr>
          <p:cNvSpPr>
            <a:spLocks noGrp="1"/>
          </p:cNvSpPr>
          <p:nvPr>
            <p:ph type="body" sz="quarter" idx="10" hasCustomPrompt="1"/>
          </p:nvPr>
        </p:nvSpPr>
        <p:spPr>
          <a:xfrm>
            <a:off x="233869" y="2994409"/>
            <a:ext cx="4170180" cy="869181"/>
          </a:xfrm>
        </p:spPr>
        <p:txBody>
          <a:bodyPr anchor="t" anchorCtr="0">
            <a:noAutofit/>
          </a:bodyPr>
          <a:lstStyle>
            <a:lvl1pPr marL="0" indent="0">
              <a:lnSpc>
                <a:spcPct val="100000"/>
              </a:lnSpc>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D03DBC8F-FEDF-4D1E-AA4C-CD9F8EC26011}"/>
              </a:ext>
            </a:extLst>
          </p:cNvPr>
          <p:cNvSpPr/>
          <p:nvPr userDrawn="1"/>
        </p:nvSpPr>
        <p:spPr>
          <a:xfrm>
            <a:off x="0"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1" name="Picture 10" descr="A picture containing schematic&#10;&#10;Description automatically generated">
            <a:extLst>
              <a:ext uri="{FF2B5EF4-FFF2-40B4-BE49-F238E27FC236}">
                <a16:creationId xmlns:a16="http://schemas.microsoft.com/office/drawing/2014/main" id="{A5869E12-7461-4278-8A29-833E868AFD32}"/>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1943393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c">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A63A21-3EFB-4A12-B7FE-3EECE3258C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0E13ECE1-1E45-4043-8853-42D0A1CD7EC5}"/>
              </a:ext>
            </a:extLst>
          </p:cNvPr>
          <p:cNvSpPr/>
          <p:nvPr userDrawn="1"/>
        </p:nvSpPr>
        <p:spPr>
          <a:xfrm>
            <a:off x="7528560" y="0"/>
            <a:ext cx="4663440" cy="606982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9DAD3025-73AF-4216-843A-5B3BE06A6E15}"/>
              </a:ext>
            </a:extLst>
          </p:cNvPr>
          <p:cNvSpPr>
            <a:spLocks noGrp="1"/>
          </p:cNvSpPr>
          <p:nvPr>
            <p:ph type="ctrTitle" hasCustomPrompt="1"/>
          </p:nvPr>
        </p:nvSpPr>
        <p:spPr>
          <a:xfrm>
            <a:off x="7763069" y="542879"/>
            <a:ext cx="4195061"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24" name="Text Placeholder 3">
            <a:extLst>
              <a:ext uri="{FF2B5EF4-FFF2-40B4-BE49-F238E27FC236}">
                <a16:creationId xmlns:a16="http://schemas.microsoft.com/office/drawing/2014/main" id="{999ABA2C-F61C-4028-B0FD-AD266B91A3DA}"/>
              </a:ext>
            </a:extLst>
          </p:cNvPr>
          <p:cNvSpPr>
            <a:spLocks noGrp="1"/>
          </p:cNvSpPr>
          <p:nvPr>
            <p:ph type="body" sz="quarter" idx="10" hasCustomPrompt="1"/>
          </p:nvPr>
        </p:nvSpPr>
        <p:spPr>
          <a:xfrm>
            <a:off x="7763069" y="2994409"/>
            <a:ext cx="4195061" cy="869181"/>
          </a:xfrm>
        </p:spPr>
        <p:txBody>
          <a:bodyPr anchor="t" anchorCtr="0">
            <a:noAutofit/>
          </a:bodyPr>
          <a:lstStyle>
            <a:lvl1pPr marL="0" indent="0">
              <a:lnSpc>
                <a:spcPct val="100000"/>
              </a:lnSpc>
              <a:buFont typeface="Arial" panose="020B0604020202020204" pitchFamily="34" charset="0"/>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85140EEB-4A97-4FA9-B0CB-EDB7AFBF2BDD}"/>
              </a:ext>
            </a:extLst>
          </p:cNvPr>
          <p:cNvSpPr/>
          <p:nvPr userDrawn="1"/>
        </p:nvSpPr>
        <p:spPr>
          <a:xfrm>
            <a:off x="0"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descr="A picture containing schematic&#10;&#10;Description automatically generated">
            <a:extLst>
              <a:ext uri="{FF2B5EF4-FFF2-40B4-BE49-F238E27FC236}">
                <a16:creationId xmlns:a16="http://schemas.microsoft.com/office/drawing/2014/main" id="{AB051AAA-0574-4E76-8B03-9E50C9E5B40E}"/>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3991960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D94B56-8AF3-4E98-807B-8AD78583BE44}"/>
              </a:ext>
            </a:extLst>
          </p:cNvPr>
          <p:cNvPicPr>
            <a:picLocks/>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020D41EB-CE98-439F-8B07-27D5A8A831A6}"/>
              </a:ext>
            </a:extLst>
          </p:cNvPr>
          <p:cNvSpPr/>
          <p:nvPr userDrawn="1"/>
        </p:nvSpPr>
        <p:spPr>
          <a:xfrm>
            <a:off x="0" y="0"/>
            <a:ext cx="4663440" cy="6069806"/>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CAF1B0BD-B796-4718-A02F-4117573CF2FB}"/>
              </a:ext>
            </a:extLst>
          </p:cNvPr>
          <p:cNvSpPr>
            <a:spLocks noGrp="1"/>
          </p:cNvSpPr>
          <p:nvPr>
            <p:ph type="ctrTitle" hasCustomPrompt="1"/>
          </p:nvPr>
        </p:nvSpPr>
        <p:spPr>
          <a:xfrm>
            <a:off x="233869" y="542879"/>
            <a:ext cx="4170180"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6" name="Text Placeholder 3">
            <a:extLst>
              <a:ext uri="{FF2B5EF4-FFF2-40B4-BE49-F238E27FC236}">
                <a16:creationId xmlns:a16="http://schemas.microsoft.com/office/drawing/2014/main" id="{09D2B2A7-7ADD-491B-B17D-1DCC349BB287}"/>
              </a:ext>
            </a:extLst>
          </p:cNvPr>
          <p:cNvSpPr>
            <a:spLocks noGrp="1"/>
          </p:cNvSpPr>
          <p:nvPr>
            <p:ph type="body" sz="quarter" idx="10" hasCustomPrompt="1"/>
          </p:nvPr>
        </p:nvSpPr>
        <p:spPr>
          <a:xfrm>
            <a:off x="233869" y="2994409"/>
            <a:ext cx="4170180" cy="869181"/>
          </a:xfrm>
        </p:spPr>
        <p:txBody>
          <a:bodyPr anchor="t" anchorCtr="0">
            <a:noAutofit/>
          </a:bodyPr>
          <a:lstStyle>
            <a:lvl1pPr marL="0" indent="0">
              <a:lnSpc>
                <a:spcPct val="100000"/>
              </a:lnSpc>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85140EEB-4A97-4FA9-B0CB-EDB7AFBF2BDD}"/>
              </a:ext>
            </a:extLst>
          </p:cNvPr>
          <p:cNvSpPr/>
          <p:nvPr userDrawn="1"/>
        </p:nvSpPr>
        <p:spPr>
          <a:xfrm>
            <a:off x="0"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descr="A picture containing schematic&#10;&#10;Description automatically generated">
            <a:extLst>
              <a:ext uri="{FF2B5EF4-FFF2-40B4-BE49-F238E27FC236}">
                <a16:creationId xmlns:a16="http://schemas.microsoft.com/office/drawing/2014/main" id="{E504398E-7D52-490D-9B59-2951AD277991}"/>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812050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B038D5-2E80-496D-877B-F971B83E1E25}"/>
              </a:ext>
            </a:extLst>
          </p:cNvPr>
          <p:cNvPicPr>
            <a:picLocks noChangeAspect="1"/>
          </p:cNvPicPr>
          <p:nvPr userDrawn="1"/>
        </p:nvPicPr>
        <p:blipFill>
          <a:blip r:embed="rId2"/>
          <a:stretch>
            <a:fillRect/>
          </a:stretch>
        </p:blipFill>
        <p:spPr>
          <a:xfrm>
            <a:off x="0" y="0"/>
            <a:ext cx="12192000" cy="6855858"/>
          </a:xfrm>
          <a:prstGeom prst="rect">
            <a:avLst/>
          </a:prstGeom>
        </p:spPr>
      </p:pic>
      <p:sp>
        <p:nvSpPr>
          <p:cNvPr id="8" name="Rectangle 7">
            <a:extLst>
              <a:ext uri="{FF2B5EF4-FFF2-40B4-BE49-F238E27FC236}">
                <a16:creationId xmlns:a16="http://schemas.microsoft.com/office/drawing/2014/main" id="{BDB7A90E-58DD-7F4F-A133-DF51B9776150}"/>
              </a:ext>
            </a:extLst>
          </p:cNvPr>
          <p:cNvSpPr/>
          <p:nvPr userDrawn="1"/>
        </p:nvSpPr>
        <p:spPr>
          <a:xfrm>
            <a:off x="0" y="0"/>
            <a:ext cx="4663440" cy="6067425"/>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a:xfrm>
            <a:off x="233869" y="542879"/>
            <a:ext cx="4201282"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1" name="Text Placeholder 3">
            <a:extLst>
              <a:ext uri="{FF2B5EF4-FFF2-40B4-BE49-F238E27FC236}">
                <a16:creationId xmlns:a16="http://schemas.microsoft.com/office/drawing/2014/main" id="{1B8CC3EC-1DE7-0448-A7F0-1AD571DD1A56}"/>
              </a:ext>
            </a:extLst>
          </p:cNvPr>
          <p:cNvSpPr>
            <a:spLocks noGrp="1"/>
          </p:cNvSpPr>
          <p:nvPr>
            <p:ph type="body" sz="quarter" idx="10" hasCustomPrompt="1"/>
          </p:nvPr>
        </p:nvSpPr>
        <p:spPr>
          <a:xfrm>
            <a:off x="233869" y="2994409"/>
            <a:ext cx="4201282" cy="869181"/>
          </a:xfrm>
        </p:spPr>
        <p:txBody>
          <a:bodyPr anchor="t" anchorCtr="0">
            <a:noAutofit/>
          </a:bodyPr>
          <a:lstStyle>
            <a:lvl1pPr marL="0" indent="0">
              <a:lnSpc>
                <a:spcPct val="100000"/>
              </a:lnSpc>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3" name="Rectangle 12">
            <a:extLst>
              <a:ext uri="{FF2B5EF4-FFF2-40B4-BE49-F238E27FC236}">
                <a16:creationId xmlns:a16="http://schemas.microsoft.com/office/drawing/2014/main" id="{887533D7-DD31-4BE5-936A-17B14D19C636}"/>
              </a:ext>
            </a:extLst>
          </p:cNvPr>
          <p:cNvSpPr/>
          <p:nvPr userDrawn="1"/>
        </p:nvSpPr>
        <p:spPr>
          <a:xfrm>
            <a:off x="0"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4" name="Picture 13" descr="A picture containing schematic&#10;&#10;Description automatically generated">
            <a:extLst>
              <a:ext uri="{FF2B5EF4-FFF2-40B4-BE49-F238E27FC236}">
                <a16:creationId xmlns:a16="http://schemas.microsoft.com/office/drawing/2014/main" id="{2313CDC0-85F6-44B5-9BD2-0D87CEE4C906}"/>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15623273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2f">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F0A04-1D78-4D7D-8440-3C01D3C126C9}"/>
              </a:ext>
            </a:extLst>
          </p:cNvPr>
          <p:cNvPicPr>
            <a:picLocks/>
          </p:cNvPicPr>
          <p:nvPr userDrawn="1"/>
        </p:nvPicPr>
        <p:blipFill>
          <a:blip r:embed="rId2"/>
          <a:stretch>
            <a:fillRect/>
          </a:stretch>
        </p:blipFill>
        <p:spPr>
          <a:xfrm>
            <a:off x="667" y="0"/>
            <a:ext cx="12194646" cy="6858000"/>
          </a:xfrm>
          <a:prstGeom prst="rect">
            <a:avLst/>
          </a:prstGeom>
        </p:spPr>
      </p:pic>
      <p:sp>
        <p:nvSpPr>
          <p:cNvPr id="11" name="Rectangle 10">
            <a:extLst>
              <a:ext uri="{FF2B5EF4-FFF2-40B4-BE49-F238E27FC236}">
                <a16:creationId xmlns:a16="http://schemas.microsoft.com/office/drawing/2014/main" id="{0E13ECE1-1E45-4043-8853-42D0A1CD7EC5}"/>
              </a:ext>
            </a:extLst>
          </p:cNvPr>
          <p:cNvSpPr/>
          <p:nvPr userDrawn="1"/>
        </p:nvSpPr>
        <p:spPr>
          <a:xfrm>
            <a:off x="7523132" y="0"/>
            <a:ext cx="4668201" cy="606982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latin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9DAD3025-73AF-4216-843A-5B3BE06A6E15}"/>
              </a:ext>
            </a:extLst>
          </p:cNvPr>
          <p:cNvSpPr>
            <a:spLocks noGrp="1"/>
          </p:cNvSpPr>
          <p:nvPr>
            <p:ph type="ctrTitle" hasCustomPrompt="1"/>
          </p:nvPr>
        </p:nvSpPr>
        <p:spPr>
          <a:xfrm>
            <a:off x="7763069" y="542879"/>
            <a:ext cx="4195061" cy="2215991"/>
          </a:xfrm>
        </p:spPr>
        <p:txBody>
          <a:bodyPr wrap="square" anchor="t">
            <a:noAutofit/>
          </a:bodyPr>
          <a:lstStyle>
            <a:lvl1pPr algn="l">
              <a:lnSpc>
                <a:spcPct val="100000"/>
              </a:lnSpc>
              <a:defRPr sz="4800"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24" name="Text Placeholder 3">
            <a:extLst>
              <a:ext uri="{FF2B5EF4-FFF2-40B4-BE49-F238E27FC236}">
                <a16:creationId xmlns:a16="http://schemas.microsoft.com/office/drawing/2014/main" id="{999ABA2C-F61C-4028-B0FD-AD266B91A3DA}"/>
              </a:ext>
            </a:extLst>
          </p:cNvPr>
          <p:cNvSpPr>
            <a:spLocks noGrp="1"/>
          </p:cNvSpPr>
          <p:nvPr>
            <p:ph type="body" sz="quarter" idx="10" hasCustomPrompt="1"/>
          </p:nvPr>
        </p:nvSpPr>
        <p:spPr>
          <a:xfrm>
            <a:off x="7763069" y="2994409"/>
            <a:ext cx="4195061" cy="869181"/>
          </a:xfrm>
        </p:spPr>
        <p:txBody>
          <a:bodyPr anchor="t" anchorCtr="0">
            <a:noAutofit/>
          </a:bodyPr>
          <a:lstStyle>
            <a:lvl1pPr marL="0" indent="0">
              <a:lnSpc>
                <a:spcPct val="100000"/>
              </a:lnSpc>
              <a:buFont typeface="Arial" panose="020B0604020202020204" pitchFamily="34" charset="0"/>
              <a:buNone/>
              <a:defRPr sz="2800" b="1" i="0">
                <a:solidFill>
                  <a:schemeClr val="accent1"/>
                </a:solidFill>
                <a:latin typeface="Calibri" panose="020F0502020204030204" pitchFamily="34" charset="0"/>
                <a:cs typeface="Calibri" panose="020F0502020204030204" pitchFamily="34" charset="0"/>
              </a:defRPr>
            </a:lvl1pPr>
          </a:lstStyle>
          <a:p>
            <a:pPr lvl="0"/>
            <a:r>
              <a:rPr lang="en-US" dirty="0"/>
              <a:t>Click to edit Master subtitle style</a:t>
            </a:r>
          </a:p>
        </p:txBody>
      </p:sp>
      <p:sp>
        <p:nvSpPr>
          <p:cNvPr id="10" name="Rectangle 9">
            <a:extLst>
              <a:ext uri="{FF2B5EF4-FFF2-40B4-BE49-F238E27FC236}">
                <a16:creationId xmlns:a16="http://schemas.microsoft.com/office/drawing/2014/main" id="{85140EEB-4A97-4FA9-B0CB-EDB7AFBF2BDD}"/>
              </a:ext>
            </a:extLst>
          </p:cNvPr>
          <p:cNvSpPr/>
          <p:nvPr userDrawn="1"/>
        </p:nvSpPr>
        <p:spPr>
          <a:xfrm>
            <a:off x="1" y="6052457"/>
            <a:ext cx="12192000" cy="805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descr="A picture containing schematic&#10;&#10;Description automatically generated">
            <a:extLst>
              <a:ext uri="{FF2B5EF4-FFF2-40B4-BE49-F238E27FC236}">
                <a16:creationId xmlns:a16="http://schemas.microsoft.com/office/drawing/2014/main" id="{AA8BA444-4FA6-4768-8CF5-C2D1B4C57879}"/>
              </a:ext>
            </a:extLst>
          </p:cNvPr>
          <p:cNvPicPr>
            <a:picLocks noChangeAspect="1"/>
          </p:cNvPicPr>
          <p:nvPr userDrawn="1"/>
        </p:nvPicPr>
        <p:blipFill>
          <a:blip r:embed="rId3">
            <a:clrChange>
              <a:clrFrom>
                <a:srgbClr val="332A86"/>
              </a:clrFrom>
              <a:clrTo>
                <a:srgbClr val="332A86">
                  <a:alpha val="0"/>
                </a:srgbClr>
              </a:clrTo>
            </a:clrChange>
          </a:blip>
          <a:stretch>
            <a:fillRect/>
          </a:stretch>
        </p:blipFill>
        <p:spPr>
          <a:xfrm>
            <a:off x="5378033" y="6089904"/>
            <a:ext cx="1435935" cy="768096"/>
          </a:xfrm>
          <a:prstGeom prst="rect">
            <a:avLst/>
          </a:prstGeom>
        </p:spPr>
      </p:pic>
    </p:spTree>
    <p:extLst>
      <p:ext uri="{BB962C8B-B14F-4D97-AF65-F5344CB8AC3E}">
        <p14:creationId xmlns:p14="http://schemas.microsoft.com/office/powerpoint/2010/main" val="3522167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149A4-7E6A-43D2-B9B3-41A1B63C1B87}"/>
              </a:ext>
            </a:extLst>
          </p:cNvPr>
          <p:cNvSpPr>
            <a:spLocks noGrp="1"/>
          </p:cNvSpPr>
          <p:nvPr>
            <p:ph type="title"/>
          </p:nvPr>
        </p:nvSpPr>
        <p:spPr>
          <a:xfrm>
            <a:off x="515472" y="295786"/>
            <a:ext cx="11136000" cy="430887"/>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F6139175-A3A0-403E-A646-9BD2933235FA}"/>
              </a:ext>
            </a:extLst>
          </p:cNvPr>
          <p:cNvSpPr>
            <a:spLocks noGrp="1"/>
          </p:cNvSpPr>
          <p:nvPr>
            <p:ph type="sldNum" sz="quarter" idx="13"/>
          </p:nvPr>
        </p:nvSpPr>
        <p:spPr/>
        <p:txBody>
          <a:bodyPr/>
          <a:lstStyle>
            <a:lvl1pPr>
              <a:defRPr>
                <a:solidFill>
                  <a:schemeClr val="tx1"/>
                </a:solidFill>
              </a:defRPr>
            </a:lvl1pPr>
          </a:lstStyle>
          <a:p>
            <a:fld id="{82159A78-C64B-4801-84D9-1A2EFFC64A36}" type="slidenum">
              <a:rPr lang="en-US" smtClean="0"/>
              <a:pPr/>
              <a:t>‹#›</a:t>
            </a:fld>
            <a:endParaRPr lang="en-US" dirty="0"/>
          </a:p>
        </p:txBody>
      </p:sp>
      <p:sp>
        <p:nvSpPr>
          <p:cNvPr id="6" name="Text Placeholder 6">
            <a:extLst>
              <a:ext uri="{FF2B5EF4-FFF2-40B4-BE49-F238E27FC236}">
                <a16:creationId xmlns:a16="http://schemas.microsoft.com/office/drawing/2014/main" id="{683D80BE-3CB3-4CEE-8F15-34CE7599490F}"/>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Tree>
    <p:extLst>
      <p:ext uri="{BB962C8B-B14F-4D97-AF65-F5344CB8AC3E}">
        <p14:creationId xmlns:p14="http://schemas.microsoft.com/office/powerpoint/2010/main" val="37811397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37855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368000"/>
            <a:ext cx="11136000" cy="42615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Tree>
    <p:extLst>
      <p:ext uri="{BB962C8B-B14F-4D97-AF65-F5344CB8AC3E}">
        <p14:creationId xmlns:p14="http://schemas.microsoft.com/office/powerpoint/2010/main" val="1414657897"/>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Line Title, Subheading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29542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368000"/>
            <a:ext cx="11136000" cy="42615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3" name="Text Placeholder 2">
            <a:extLst>
              <a:ext uri="{FF2B5EF4-FFF2-40B4-BE49-F238E27FC236}">
                <a16:creationId xmlns:a16="http://schemas.microsoft.com/office/drawing/2014/main" id="{494E9DA5-C98C-4A31-9EE5-CBA577FA33B2}"/>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176993121"/>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Line Title, Subtitle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29542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828800"/>
            <a:ext cx="11136000" cy="38007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3" name="Text Placeholder 2">
            <a:extLst>
              <a:ext uri="{FF2B5EF4-FFF2-40B4-BE49-F238E27FC236}">
                <a16:creationId xmlns:a16="http://schemas.microsoft.com/office/drawing/2014/main" id="{494E9DA5-C98C-4A31-9EE5-CBA577FA33B2}"/>
              </a:ext>
            </a:extLst>
          </p:cNvPr>
          <p:cNvSpPr>
            <a:spLocks noGrp="1"/>
          </p:cNvSpPr>
          <p:nvPr>
            <p:ph type="body" sz="quarter" idx="16"/>
          </p:nvPr>
        </p:nvSpPr>
        <p:spPr>
          <a:xfrm>
            <a:off x="515472" y="13143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764777221"/>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2-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5472" y="1368000"/>
            <a:ext cx="5427133" cy="4273910"/>
          </a:xfrm>
        </p:spPr>
        <p:txBody>
          <a:bodyPr wrap="square">
            <a:noAutofit/>
          </a:bodyPr>
          <a:lstStyle>
            <a:lvl1pPr marL="361950" indent="-361950">
              <a:spcBef>
                <a:spcPts val="600"/>
              </a:spcBef>
              <a:spcAft>
                <a:spcPts val="600"/>
              </a:spcAft>
              <a:defRPr sz="2400"/>
            </a:lvl1pPr>
            <a:lvl2pPr marL="712788" indent="-280988">
              <a:spcBef>
                <a:spcPts val="600"/>
              </a:spcBef>
              <a:spcAft>
                <a:spcPts val="600"/>
              </a:spcAft>
              <a:defRPr sz="2000"/>
            </a:lvl2pPr>
            <a:lvl3pPr marL="1073150" indent="-246063">
              <a:spcBef>
                <a:spcPts val="600"/>
              </a:spcBef>
              <a:spcAft>
                <a:spcPts val="600"/>
              </a:spcAft>
              <a:defRPr sz="1800"/>
            </a:lvl3pPr>
            <a:lvl4pPr marL="1520825" indent="-225425">
              <a:spcBef>
                <a:spcPts val="600"/>
              </a:spcBef>
              <a:spcAft>
                <a:spcPts val="600"/>
              </a:spcAft>
              <a:defRPr sz="1600"/>
            </a:lvl4pPr>
            <a:lvl5pPr marL="1881188" indent="-225425">
              <a:spcBef>
                <a:spcPts val="60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4" name="Content Placeholder 3"/>
          <p:cNvSpPr>
            <a:spLocks noGrp="1"/>
          </p:cNvSpPr>
          <p:nvPr>
            <p:ph sz="half" idx="2"/>
          </p:nvPr>
        </p:nvSpPr>
        <p:spPr>
          <a:xfrm>
            <a:off x="6172200" y="1368000"/>
            <a:ext cx="5427133" cy="4273910"/>
          </a:xfrm>
        </p:spPr>
        <p:txBody>
          <a:bodyPr wrap="square">
            <a:noAutofit/>
          </a:bodyPr>
          <a:lstStyle>
            <a:lvl1pPr marL="361950" indent="-361950">
              <a:spcBef>
                <a:spcPts val="600"/>
              </a:spcBef>
              <a:spcAft>
                <a:spcPts val="600"/>
              </a:spcAft>
              <a:defRPr sz="2400"/>
            </a:lvl1pPr>
            <a:lvl2pPr marL="712788" indent="-280988">
              <a:spcBef>
                <a:spcPts val="600"/>
              </a:spcBef>
              <a:spcAft>
                <a:spcPts val="600"/>
              </a:spcAft>
              <a:defRPr sz="2000"/>
            </a:lvl2pPr>
            <a:lvl3pPr marL="1073150" indent="-246063">
              <a:spcBef>
                <a:spcPts val="600"/>
              </a:spcBef>
              <a:spcAft>
                <a:spcPts val="600"/>
              </a:spcAft>
              <a:defRPr sz="1800"/>
            </a:lvl3pPr>
            <a:lvl4pPr marL="1520825" indent="-225425">
              <a:spcBef>
                <a:spcPts val="600"/>
              </a:spcBef>
              <a:spcAft>
                <a:spcPts val="600"/>
              </a:spcAft>
              <a:defRPr sz="1600"/>
            </a:lvl4pPr>
            <a:lvl5pPr marL="1881188" indent="-225425">
              <a:spcBef>
                <a:spcPts val="60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6" name="Title Placeholder 1"/>
          <p:cNvSpPr>
            <a:spLocks noGrp="1"/>
          </p:cNvSpPr>
          <p:nvPr>
            <p:ph type="title"/>
          </p:nvPr>
        </p:nvSpPr>
        <p:spPr>
          <a:xfrm>
            <a:off x="515471" y="295425"/>
            <a:ext cx="11083861" cy="430887"/>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9" name="Slide Number Placeholder 1">
            <a:extLst>
              <a:ext uri="{FF2B5EF4-FFF2-40B4-BE49-F238E27FC236}">
                <a16:creationId xmlns:a16="http://schemas.microsoft.com/office/drawing/2014/main" id="{B1FBA583-1964-4C8F-96A1-31CBE5F14B67}"/>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23A4ADE5-C7DB-44AF-A378-4B2EC0EB5CFC}"/>
              </a:ext>
            </a:extLst>
          </p:cNvPr>
          <p:cNvSpPr>
            <a:spLocks noGrp="1"/>
          </p:cNvSpPr>
          <p:nvPr>
            <p:ph type="body" sz="quarter" idx="15" hasCustomPrompt="1"/>
          </p:nvPr>
        </p:nvSpPr>
        <p:spPr>
          <a:xfrm>
            <a:off x="0" y="5907820"/>
            <a:ext cx="1159933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8" name="Text Placeholder 2">
            <a:extLst>
              <a:ext uri="{FF2B5EF4-FFF2-40B4-BE49-F238E27FC236}">
                <a16:creationId xmlns:a16="http://schemas.microsoft.com/office/drawing/2014/main" id="{324B9700-2F6F-40B3-B577-B95C64EFF3F0}"/>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221626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B5890-2CC6-43CD-915D-5A67B9B5E553}"/>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a:extLst>
              <a:ext uri="{FF2B5EF4-FFF2-40B4-BE49-F238E27FC236}">
                <a16:creationId xmlns:a16="http://schemas.microsoft.com/office/drawing/2014/main" id="{D4A2B80A-4DA1-45BC-8ED0-9DDBB5110EAC}"/>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98ECF141-88B4-42E5-BBE0-23F1DD23CEE9}"/>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Logo&#10;&#10;Description automatically generated">
            <a:extLst>
              <a:ext uri="{FF2B5EF4-FFF2-40B4-BE49-F238E27FC236}">
                <a16:creationId xmlns:a16="http://schemas.microsoft.com/office/drawing/2014/main" id="{5AAF6482-C509-479C-BA10-116582C7F00E}"/>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E2F8A862-226A-445C-828A-E6DF24AD38AC}"/>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16822217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mp;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472" y="884690"/>
            <a:ext cx="5400536" cy="400110"/>
          </a:xfrm>
        </p:spPr>
        <p:txBody>
          <a:bodyPr anchor="ctr">
            <a:noAutofit/>
          </a:bodyPr>
          <a:lstStyle>
            <a:lvl1pPr marL="0" indent="0">
              <a:spcBef>
                <a:spcPts val="600"/>
              </a:spcBef>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472" y="1366215"/>
            <a:ext cx="5400536" cy="3721523"/>
          </a:xfrm>
        </p:spPr>
        <p:txBody>
          <a:bodyPr wrap="square">
            <a:noAutofit/>
          </a:bodyPr>
          <a:lstStyle>
            <a:lvl1pPr marL="361950" indent="-361950">
              <a:spcBef>
                <a:spcPts val="600"/>
              </a:spcBef>
              <a:spcAft>
                <a:spcPts val="600"/>
              </a:spcAft>
              <a:defRPr sz="2400"/>
            </a:lvl1pPr>
            <a:lvl2pPr marL="712788" indent="-280988">
              <a:spcBef>
                <a:spcPts val="600"/>
              </a:spcBef>
              <a:spcAft>
                <a:spcPts val="600"/>
              </a:spcAft>
              <a:defRPr sz="2000"/>
            </a:lvl2pPr>
            <a:lvl3pPr marL="1073150" indent="-246063">
              <a:spcBef>
                <a:spcPts val="600"/>
              </a:spcBef>
              <a:spcAft>
                <a:spcPts val="600"/>
              </a:spcAft>
              <a:defRPr sz="1800"/>
            </a:lvl3pPr>
            <a:lvl4pPr marL="1520825" indent="-225425">
              <a:spcBef>
                <a:spcPts val="600"/>
              </a:spcBef>
              <a:spcAft>
                <a:spcPts val="600"/>
              </a:spcAft>
              <a:defRPr sz="1600"/>
            </a:lvl4pPr>
            <a:lvl5pPr marL="1881188" indent="-225425">
              <a:spcBef>
                <a:spcPts val="60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5" name="Text Placeholder 4"/>
          <p:cNvSpPr>
            <a:spLocks noGrp="1"/>
          </p:cNvSpPr>
          <p:nvPr>
            <p:ph type="body" sz="quarter" idx="3"/>
          </p:nvPr>
        </p:nvSpPr>
        <p:spPr>
          <a:xfrm>
            <a:off x="6172200" y="884690"/>
            <a:ext cx="5427133" cy="400110"/>
          </a:xfrm>
        </p:spPr>
        <p:txBody>
          <a:bodyPr anchor="ctr">
            <a:noAutofit/>
          </a:bodyPr>
          <a:lstStyle>
            <a:lvl1pPr marL="0" indent="0">
              <a:spcBef>
                <a:spcPts val="600"/>
              </a:spcBef>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366215"/>
            <a:ext cx="5427133" cy="3721523"/>
          </a:xfrm>
        </p:spPr>
        <p:txBody>
          <a:bodyPr wrap="square">
            <a:noAutofit/>
          </a:bodyPr>
          <a:lstStyle>
            <a:lvl1pPr marL="361950" indent="-361950">
              <a:spcBef>
                <a:spcPts val="600"/>
              </a:spcBef>
              <a:spcAft>
                <a:spcPts val="600"/>
              </a:spcAft>
              <a:defRPr sz="2400"/>
            </a:lvl1pPr>
            <a:lvl2pPr marL="712788" indent="-280988">
              <a:spcBef>
                <a:spcPts val="600"/>
              </a:spcBef>
              <a:spcAft>
                <a:spcPts val="600"/>
              </a:spcAft>
              <a:defRPr sz="2000"/>
            </a:lvl2pPr>
            <a:lvl3pPr marL="1073150" indent="-246063">
              <a:spcBef>
                <a:spcPts val="600"/>
              </a:spcBef>
              <a:spcAft>
                <a:spcPts val="600"/>
              </a:spcAft>
              <a:defRPr sz="1800"/>
            </a:lvl3pPr>
            <a:lvl4pPr marL="1520825" indent="-225425">
              <a:spcBef>
                <a:spcPts val="600"/>
              </a:spcBef>
              <a:spcAft>
                <a:spcPts val="600"/>
              </a:spcAft>
              <a:defRPr sz="1600"/>
            </a:lvl4pPr>
            <a:lvl5pPr marL="1881188" indent="-225425">
              <a:spcBef>
                <a:spcPts val="600"/>
              </a:spcBef>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8" name="Title Placeholder 1"/>
          <p:cNvSpPr>
            <a:spLocks noGrp="1"/>
          </p:cNvSpPr>
          <p:nvPr>
            <p:ph type="title"/>
          </p:nvPr>
        </p:nvSpPr>
        <p:spPr>
          <a:xfrm>
            <a:off x="515471" y="303738"/>
            <a:ext cx="11083861" cy="430887"/>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10" name="Slide Number Placeholder 1">
            <a:extLst>
              <a:ext uri="{FF2B5EF4-FFF2-40B4-BE49-F238E27FC236}">
                <a16:creationId xmlns:a16="http://schemas.microsoft.com/office/drawing/2014/main" id="{63837971-C582-40DC-AD54-4E979D2423BE}"/>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3" name="Text Placeholder 6">
            <a:extLst>
              <a:ext uri="{FF2B5EF4-FFF2-40B4-BE49-F238E27FC236}">
                <a16:creationId xmlns:a16="http://schemas.microsoft.com/office/drawing/2014/main" id="{4A5F7D81-B753-4D04-A7AE-C80C1BBACA04}"/>
              </a:ext>
            </a:extLst>
          </p:cNvPr>
          <p:cNvSpPr>
            <a:spLocks noGrp="1"/>
          </p:cNvSpPr>
          <p:nvPr>
            <p:ph type="body" sz="quarter" idx="15" hasCustomPrompt="1"/>
          </p:nvPr>
        </p:nvSpPr>
        <p:spPr>
          <a:xfrm>
            <a:off x="0" y="5907820"/>
            <a:ext cx="1159933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Tree>
    <p:extLst>
      <p:ext uri="{BB962C8B-B14F-4D97-AF65-F5344CB8AC3E}">
        <p14:creationId xmlns:p14="http://schemas.microsoft.com/office/powerpoint/2010/main" val="533989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Content &amp; Photo">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15472" y="295425"/>
            <a:ext cx="11174612" cy="430887"/>
          </a:xfrm>
          <a:prstGeom prst="rect">
            <a:avLst/>
          </a:prstGeom>
        </p:spPr>
        <p:txBody>
          <a:bodyPr vert="horz" wrap="square" lIns="0" tIns="0" rIns="0" bIns="0" rtlCol="0" anchor="t" anchorCtr="0">
            <a:noAutofit/>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230B92D6-72CA-47EA-9988-0A64A624F2A8}"/>
              </a:ext>
            </a:extLst>
          </p:cNvPr>
          <p:cNvSpPr>
            <a:spLocks noGrp="1"/>
          </p:cNvSpPr>
          <p:nvPr>
            <p:ph idx="1"/>
          </p:nvPr>
        </p:nvSpPr>
        <p:spPr>
          <a:xfrm>
            <a:off x="515472" y="1367999"/>
            <a:ext cx="7597288" cy="4261524"/>
          </a:xfrm>
        </p:spPr>
        <p:txBody>
          <a:bodyPr/>
          <a:lstStyle>
            <a:lvl1pPr marL="361950" indent="-361950">
              <a:spcBef>
                <a:spcPts val="600"/>
              </a:spcBef>
              <a:spcAft>
                <a:spcPts val="600"/>
              </a:spcAft>
              <a:buClr>
                <a:schemeClr val="accent2"/>
              </a:buClr>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Slide Number Placeholder 1">
            <a:extLst>
              <a:ext uri="{FF2B5EF4-FFF2-40B4-BE49-F238E27FC236}">
                <a16:creationId xmlns:a16="http://schemas.microsoft.com/office/drawing/2014/main" id="{3DC541F9-423B-438A-B71F-F508D6F85D71}"/>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0" name="Text Placeholder 6">
            <a:extLst>
              <a:ext uri="{FF2B5EF4-FFF2-40B4-BE49-F238E27FC236}">
                <a16:creationId xmlns:a16="http://schemas.microsoft.com/office/drawing/2014/main" id="{7E1F09FD-E5C5-4FF5-97C9-66672306A1A2}"/>
              </a:ext>
            </a:extLst>
          </p:cNvPr>
          <p:cNvSpPr>
            <a:spLocks noGrp="1"/>
          </p:cNvSpPr>
          <p:nvPr>
            <p:ph type="body" sz="quarter" idx="15" hasCustomPrompt="1"/>
          </p:nvPr>
        </p:nvSpPr>
        <p:spPr>
          <a:xfrm>
            <a:off x="0" y="5907820"/>
            <a:ext cx="11765280"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9" name="Text Placeholder 2">
            <a:extLst>
              <a:ext uri="{FF2B5EF4-FFF2-40B4-BE49-F238E27FC236}">
                <a16:creationId xmlns:a16="http://schemas.microsoft.com/office/drawing/2014/main" id="{39267808-6FEC-477A-9111-6E19BEB07D99}"/>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pic>
        <p:nvPicPr>
          <p:cNvPr id="11" name="Picture 10">
            <a:extLst>
              <a:ext uri="{FF2B5EF4-FFF2-40B4-BE49-F238E27FC236}">
                <a16:creationId xmlns:a16="http://schemas.microsoft.com/office/drawing/2014/main" id="{E432C144-E327-4BA4-AE98-308FE0FE55A9}"/>
              </a:ext>
            </a:extLst>
          </p:cNvPr>
          <p:cNvPicPr>
            <a:picLocks noChangeAspect="1"/>
          </p:cNvPicPr>
          <p:nvPr userDrawn="1"/>
        </p:nvPicPr>
        <p:blipFill>
          <a:blip r:embed="rId2"/>
          <a:stretch>
            <a:fillRect/>
          </a:stretch>
        </p:blipFill>
        <p:spPr>
          <a:xfrm>
            <a:off x="9016679" y="1481901"/>
            <a:ext cx="2984705" cy="3695882"/>
          </a:xfrm>
          <a:prstGeom prst="rect">
            <a:avLst/>
          </a:prstGeom>
        </p:spPr>
      </p:pic>
    </p:spTree>
    <p:extLst>
      <p:ext uri="{BB962C8B-B14F-4D97-AF65-F5344CB8AC3E}">
        <p14:creationId xmlns:p14="http://schemas.microsoft.com/office/powerpoint/2010/main" val="1812169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mp; Worl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E531-9978-4F43-BE63-EDCA033B5ABA}"/>
              </a:ext>
            </a:extLst>
          </p:cNvPr>
          <p:cNvSpPr>
            <a:spLocks noGrp="1"/>
          </p:cNvSpPr>
          <p:nvPr>
            <p:ph type="title"/>
          </p:nvPr>
        </p:nvSpPr>
        <p:spPr>
          <a:xfrm>
            <a:off x="515472" y="295786"/>
            <a:ext cx="11136000" cy="430887"/>
          </a:xfrm>
        </p:spPr>
        <p:txBody>
          <a:bodyPr/>
          <a:lstStyle/>
          <a:p>
            <a:r>
              <a:rPr lang="en-US"/>
              <a:t>Click to edit Master title style</a:t>
            </a:r>
            <a:endParaRPr lang="en-US" dirty="0"/>
          </a:p>
        </p:txBody>
      </p:sp>
      <p:grpSp>
        <p:nvGrpSpPr>
          <p:cNvPr id="9" name="Group 8">
            <a:extLst>
              <a:ext uri="{FF2B5EF4-FFF2-40B4-BE49-F238E27FC236}">
                <a16:creationId xmlns:a16="http://schemas.microsoft.com/office/drawing/2014/main" id="{7B98FA84-A678-4C02-911E-C29A3C742BA8}"/>
              </a:ext>
            </a:extLst>
          </p:cNvPr>
          <p:cNvGrpSpPr/>
          <p:nvPr userDrawn="1"/>
        </p:nvGrpSpPr>
        <p:grpSpPr>
          <a:xfrm>
            <a:off x="2384309" y="1599984"/>
            <a:ext cx="7388355" cy="4094477"/>
            <a:chOff x="2384309" y="1599984"/>
            <a:chExt cx="7388355" cy="4094477"/>
          </a:xfrm>
          <a:solidFill>
            <a:schemeClr val="bg1">
              <a:lumMod val="85000"/>
            </a:schemeClr>
          </a:solidFill>
        </p:grpSpPr>
        <p:sp>
          <p:nvSpPr>
            <p:cNvPr id="10" name="Freeform 37">
              <a:extLst>
                <a:ext uri="{FF2B5EF4-FFF2-40B4-BE49-F238E27FC236}">
                  <a16:creationId xmlns:a16="http://schemas.microsoft.com/office/drawing/2014/main" id="{6E683304-F0A4-4ADC-A2DA-79928FD9D1E3}"/>
                </a:ext>
              </a:extLst>
            </p:cNvPr>
            <p:cNvSpPr>
              <a:spLocks/>
            </p:cNvSpPr>
            <p:nvPr/>
          </p:nvSpPr>
          <p:spPr bwMode="auto">
            <a:xfrm rot="730076">
              <a:off x="5764445" y="3203078"/>
              <a:ext cx="303998" cy="247057"/>
            </a:xfrm>
            <a:custGeom>
              <a:avLst/>
              <a:gdLst>
                <a:gd name="T0" fmla="*/ 426164101 w 10000"/>
                <a:gd name="T1" fmla="*/ 33234648 h 10009"/>
                <a:gd name="T2" fmla="*/ 408082289 w 10000"/>
                <a:gd name="T3" fmla="*/ 32290934 h 10009"/>
                <a:gd name="T4" fmla="*/ 362807633 w 10000"/>
                <a:gd name="T5" fmla="*/ 28740862 h 10009"/>
                <a:gd name="T6" fmla="*/ 339258661 w 10000"/>
                <a:gd name="T7" fmla="*/ 30156419 h 10009"/>
                <a:gd name="T8" fmla="*/ 326642675 w 10000"/>
                <a:gd name="T9" fmla="*/ 30156419 h 10009"/>
                <a:gd name="T10" fmla="*/ 309215389 w 10000"/>
                <a:gd name="T11" fmla="*/ 16494176 h 10009"/>
                <a:gd name="T12" fmla="*/ 163298617 w 10000"/>
                <a:gd name="T13" fmla="*/ 202452 h 10009"/>
                <a:gd name="T14" fmla="*/ 87933914 w 10000"/>
                <a:gd name="T15" fmla="*/ 7685170 h 10009"/>
                <a:gd name="T16" fmla="*/ 62843529 w 10000"/>
                <a:gd name="T17" fmla="*/ 202452 h 10009"/>
                <a:gd name="T18" fmla="*/ 37659631 w 10000"/>
                <a:gd name="T19" fmla="*/ 7685170 h 10009"/>
                <a:gd name="T20" fmla="*/ 0 w 10000"/>
                <a:gd name="T21" fmla="*/ 22673701 h 10009"/>
                <a:gd name="T22" fmla="*/ 25137159 w 10000"/>
                <a:gd name="T23" fmla="*/ 60132717 h 10009"/>
                <a:gd name="T24" fmla="*/ 50274283 w 10000"/>
                <a:gd name="T25" fmla="*/ 45144977 h 10009"/>
                <a:gd name="T26" fmla="*/ 100501863 w 10000"/>
                <a:gd name="T27" fmla="*/ 52627695 h 10009"/>
                <a:gd name="T28" fmla="*/ 113117812 w 10000"/>
                <a:gd name="T29" fmla="*/ 60132717 h 10009"/>
                <a:gd name="T30" fmla="*/ 113117812 w 10000"/>
                <a:gd name="T31" fmla="*/ 60132717 h 10009"/>
                <a:gd name="T32" fmla="*/ 125592247 w 10000"/>
                <a:gd name="T33" fmla="*/ 67616225 h 10009"/>
                <a:gd name="T34" fmla="*/ 113117812 w 10000"/>
                <a:gd name="T35" fmla="*/ 90086683 h 10009"/>
                <a:gd name="T36" fmla="*/ 100501863 w 10000"/>
                <a:gd name="T37" fmla="*/ 127546490 h 10009"/>
                <a:gd name="T38" fmla="*/ 87933914 w 10000"/>
                <a:gd name="T39" fmla="*/ 150017738 h 10009"/>
                <a:gd name="T40" fmla="*/ 87933914 w 10000"/>
                <a:gd name="T41" fmla="*/ 164983174 h 10009"/>
                <a:gd name="T42" fmla="*/ 88027428 w 10000"/>
                <a:gd name="T43" fmla="*/ 168915820 h 10009"/>
                <a:gd name="T44" fmla="*/ 87933914 w 10000"/>
                <a:gd name="T45" fmla="*/ 172489014 h 10009"/>
                <a:gd name="T46" fmla="*/ 87933914 w 10000"/>
                <a:gd name="T47" fmla="*/ 179971704 h 10009"/>
                <a:gd name="T48" fmla="*/ 75364703 w 10000"/>
                <a:gd name="T49" fmla="*/ 202442981 h 10009"/>
                <a:gd name="T50" fmla="*/ 100501863 w 10000"/>
                <a:gd name="T51" fmla="*/ 202442981 h 10009"/>
                <a:gd name="T52" fmla="*/ 150776145 w 10000"/>
                <a:gd name="T53" fmla="*/ 224914229 h 10009"/>
                <a:gd name="T54" fmla="*/ 226140849 w 10000"/>
                <a:gd name="T55" fmla="*/ 209925699 h 10009"/>
                <a:gd name="T56" fmla="*/ 301505552 w 10000"/>
                <a:gd name="T57" fmla="*/ 202442981 h 10009"/>
                <a:gd name="T58" fmla="*/ 339258661 w 10000"/>
                <a:gd name="T59" fmla="*/ 172489014 h 10009"/>
                <a:gd name="T60" fmla="*/ 376916994 w 10000"/>
                <a:gd name="T61" fmla="*/ 142512716 h 10009"/>
                <a:gd name="T62" fmla="*/ 376916994 w 10000"/>
                <a:gd name="T63" fmla="*/ 127546490 h 10009"/>
                <a:gd name="T64" fmla="*/ 412193659 w 10000"/>
                <a:gd name="T65" fmla="*/ 87817472 h 10009"/>
                <a:gd name="T66" fmla="*/ 429341773 w 10000"/>
                <a:gd name="T67" fmla="*/ 83165896 h 10009"/>
                <a:gd name="T68" fmla="*/ 435368612 w 10000"/>
                <a:gd name="T69" fmla="*/ 80738868 h 10009"/>
                <a:gd name="T70" fmla="*/ 439900776 w 10000"/>
                <a:gd name="T71" fmla="*/ 78491989 h 10009"/>
                <a:gd name="T72" fmla="*/ 465785903 w 10000"/>
                <a:gd name="T73" fmla="*/ 63975302 h 10009"/>
                <a:gd name="T74" fmla="*/ 457094332 w 10000"/>
                <a:gd name="T75" fmla="*/ 39369538 h 10009"/>
                <a:gd name="T76" fmla="*/ 455739875 w 10000"/>
                <a:gd name="T77" fmla="*/ 35908735 h 10009"/>
                <a:gd name="T78" fmla="*/ 446722357 w 10000"/>
                <a:gd name="T79" fmla="*/ 35819466 h 10009"/>
                <a:gd name="T80" fmla="*/ 426164101 w 10000"/>
                <a:gd name="T81" fmla="*/ 33234648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 name="Freeform 38">
              <a:extLst>
                <a:ext uri="{FF2B5EF4-FFF2-40B4-BE49-F238E27FC236}">
                  <a16:creationId xmlns:a16="http://schemas.microsoft.com/office/drawing/2014/main" id="{4D4E81FA-09C0-4DA5-8184-E0935D81FDDB}"/>
                </a:ext>
              </a:extLst>
            </p:cNvPr>
            <p:cNvSpPr>
              <a:spLocks/>
            </p:cNvSpPr>
            <p:nvPr/>
          </p:nvSpPr>
          <p:spPr bwMode="auto">
            <a:xfrm rot="926903">
              <a:off x="5772481" y="3219732"/>
              <a:ext cx="76334" cy="173495"/>
            </a:xfrm>
            <a:custGeom>
              <a:avLst/>
              <a:gdLst>
                <a:gd name="T0" fmla="*/ 5203165 w 10000"/>
                <a:gd name="T1" fmla="*/ 55889666 h 10437"/>
                <a:gd name="T2" fmla="*/ 5203165 w 10000"/>
                <a:gd name="T3" fmla="*/ 52637007 h 10437"/>
                <a:gd name="T4" fmla="*/ 5387551 w 10000"/>
                <a:gd name="T5" fmla="*/ 46351799 h 10437"/>
                <a:gd name="T6" fmla="*/ 5946543 w 10000"/>
                <a:gd name="T7" fmla="*/ 39611862 h 10437"/>
                <a:gd name="T8" fmla="*/ 5946543 w 10000"/>
                <a:gd name="T9" fmla="*/ 36359184 h 10437"/>
                <a:gd name="T10" fmla="*/ 6172444 w 10000"/>
                <a:gd name="T11" fmla="*/ 28565155 h 10437"/>
                <a:gd name="T12" fmla="*/ 6689840 w 10000"/>
                <a:gd name="T13" fmla="*/ 23334419 h 10437"/>
                <a:gd name="T14" fmla="*/ 6802098 w 10000"/>
                <a:gd name="T15" fmla="*/ 16987401 h 10437"/>
                <a:gd name="T16" fmla="*/ 7433136 w 10000"/>
                <a:gd name="T17" fmla="*/ 10309636 h 10437"/>
                <a:gd name="T18" fmla="*/ 6689840 w 10000"/>
                <a:gd name="T19" fmla="*/ 7056976 h 10437"/>
                <a:gd name="T20" fmla="*/ 5946543 w 10000"/>
                <a:gd name="T21" fmla="*/ 3252678 h 10437"/>
                <a:gd name="T22" fmla="*/ 3716573 w 10000"/>
                <a:gd name="T23" fmla="*/ 0 h 10437"/>
                <a:gd name="T24" fmla="*/ 2229971 w 10000"/>
                <a:gd name="T25" fmla="*/ 3252678 h 10437"/>
                <a:gd name="T26" fmla="*/ 1486593 w 10000"/>
                <a:gd name="T27" fmla="*/ 7056976 h 10437"/>
                <a:gd name="T28" fmla="*/ 918027 w 10000"/>
                <a:gd name="T29" fmla="*/ 9848023 h 10437"/>
                <a:gd name="T30" fmla="*/ 1486593 w 10000"/>
                <a:gd name="T31" fmla="*/ 20074877 h 10437"/>
                <a:gd name="T32" fmla="*/ 1486593 w 10000"/>
                <a:gd name="T33" fmla="*/ 33099660 h 10437"/>
                <a:gd name="T34" fmla="*/ 170224 w 10000"/>
                <a:gd name="T35" fmla="*/ 42768374 h 10437"/>
                <a:gd name="T36" fmla="*/ 0 w 10000"/>
                <a:gd name="T37" fmla="*/ 49377103 h 10437"/>
                <a:gd name="T38" fmla="*/ 483164 w 10000"/>
                <a:gd name="T39" fmla="*/ 53195128 h 10437"/>
                <a:gd name="T40" fmla="*/ 1486593 w 10000"/>
                <a:gd name="T41" fmla="*/ 52637007 h 10437"/>
                <a:gd name="T42" fmla="*/ 842208 w 10000"/>
                <a:gd name="T43" fmla="*/ 71650188 h 10437"/>
                <a:gd name="T44" fmla="*/ 4818903 w 10000"/>
                <a:gd name="T45" fmla="*/ 71926007 h 10437"/>
                <a:gd name="T46" fmla="*/ 5335475 w 10000"/>
                <a:gd name="T47" fmla="*/ 64986150 h 10437"/>
                <a:gd name="T48" fmla="*/ 5203165 w 10000"/>
                <a:gd name="T49" fmla="*/ 62401868 h 10437"/>
                <a:gd name="T50" fmla="*/ 5203165 w 10000"/>
                <a:gd name="T51" fmla="*/ 5588966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 name="Freeform 39">
              <a:extLst>
                <a:ext uri="{FF2B5EF4-FFF2-40B4-BE49-F238E27FC236}">
                  <a16:creationId xmlns:a16="http://schemas.microsoft.com/office/drawing/2014/main" id="{FE8DF155-F122-40F7-BEC1-2ACF10ABF30E}"/>
                </a:ext>
              </a:extLst>
            </p:cNvPr>
            <p:cNvSpPr>
              <a:spLocks/>
            </p:cNvSpPr>
            <p:nvPr/>
          </p:nvSpPr>
          <p:spPr bwMode="auto">
            <a:xfrm>
              <a:off x="6219773" y="3110083"/>
              <a:ext cx="160704" cy="73563"/>
            </a:xfrm>
            <a:custGeom>
              <a:avLst/>
              <a:gdLst>
                <a:gd name="T0" fmla="*/ 66415882 w 10000"/>
                <a:gd name="T1" fmla="*/ 3253953 h 10000"/>
                <a:gd name="T2" fmla="*/ 69306034 w 10000"/>
                <a:gd name="T3" fmla="*/ 2168926 h 10000"/>
                <a:gd name="T4" fmla="*/ 69306034 w 10000"/>
                <a:gd name="T5" fmla="*/ 2168926 h 10000"/>
                <a:gd name="T6" fmla="*/ 66415882 w 10000"/>
                <a:gd name="T7" fmla="*/ 1084463 h 10000"/>
                <a:gd name="T8" fmla="*/ 66415882 w 10000"/>
                <a:gd name="T9" fmla="*/ 542194 h 10000"/>
                <a:gd name="T10" fmla="*/ 63532969 w 10000"/>
                <a:gd name="T11" fmla="*/ 542194 h 10000"/>
                <a:gd name="T12" fmla="*/ 51979620 w 10000"/>
                <a:gd name="T13" fmla="*/ 0 h 10000"/>
                <a:gd name="T14" fmla="*/ 49089450 w 10000"/>
                <a:gd name="T15" fmla="*/ 542194 h 10000"/>
                <a:gd name="T16" fmla="*/ 40426253 w 10000"/>
                <a:gd name="T17" fmla="*/ 542194 h 10000"/>
                <a:gd name="T18" fmla="*/ 37542997 w 10000"/>
                <a:gd name="T19" fmla="*/ 1084463 h 10000"/>
                <a:gd name="T20" fmla="*/ 31763037 w 10000"/>
                <a:gd name="T21" fmla="*/ 1626657 h 10000"/>
                <a:gd name="T22" fmla="*/ 34653188 w 10000"/>
                <a:gd name="T23" fmla="*/ 2711120 h 10000"/>
                <a:gd name="T24" fmla="*/ 31763037 w 10000"/>
                <a:gd name="T25" fmla="*/ 3253953 h 10000"/>
                <a:gd name="T26" fmla="*/ 28879781 w 10000"/>
                <a:gd name="T27" fmla="*/ 3253953 h 10000"/>
                <a:gd name="T28" fmla="*/ 17326413 w 10000"/>
                <a:gd name="T29" fmla="*/ 3796155 h 10000"/>
                <a:gd name="T30" fmla="*/ 11553368 w 10000"/>
                <a:gd name="T31" fmla="*/ 3796155 h 10000"/>
                <a:gd name="T32" fmla="*/ 2890152 w 10000"/>
                <a:gd name="T33" fmla="*/ 3796155 h 10000"/>
                <a:gd name="T34" fmla="*/ 0 w 10000"/>
                <a:gd name="T35" fmla="*/ 3796155 h 10000"/>
                <a:gd name="T36" fmla="*/ 2890152 w 10000"/>
                <a:gd name="T37" fmla="*/ 4338416 h 10000"/>
                <a:gd name="T38" fmla="*/ 8663216 w 10000"/>
                <a:gd name="T39" fmla="*/ 5422879 h 10000"/>
                <a:gd name="T40" fmla="*/ 11553368 w 10000"/>
                <a:gd name="T41" fmla="*/ 5965081 h 10000"/>
                <a:gd name="T42" fmla="*/ 14436623 w 10000"/>
                <a:gd name="T43" fmla="*/ 5422879 h 10000"/>
                <a:gd name="T44" fmla="*/ 25989629 w 10000"/>
                <a:gd name="T45" fmla="*/ 5422879 h 10000"/>
                <a:gd name="T46" fmla="*/ 37542997 w 10000"/>
                <a:gd name="T47" fmla="*/ 5965081 h 10000"/>
                <a:gd name="T48" fmla="*/ 40426253 w 10000"/>
                <a:gd name="T49" fmla="*/ 5965081 h 10000"/>
                <a:gd name="T50" fmla="*/ 51979620 w 10000"/>
                <a:gd name="T51" fmla="*/ 5965081 h 10000"/>
                <a:gd name="T52" fmla="*/ 60642818 w 10000"/>
                <a:gd name="T53" fmla="*/ 4880618 h 10000"/>
                <a:gd name="T54" fmla="*/ 63532969 w 10000"/>
                <a:gd name="T55" fmla="*/ 4880618 h 10000"/>
                <a:gd name="T56" fmla="*/ 66415882 w 10000"/>
                <a:gd name="T57" fmla="*/ 3253953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 name="Freeform 40">
              <a:extLst>
                <a:ext uri="{FF2B5EF4-FFF2-40B4-BE49-F238E27FC236}">
                  <a16:creationId xmlns:a16="http://schemas.microsoft.com/office/drawing/2014/main" id="{29016AA0-0D7D-41D2-825B-BB7CCDCEF540}"/>
                </a:ext>
              </a:extLst>
            </p:cNvPr>
            <p:cNvSpPr>
              <a:spLocks/>
            </p:cNvSpPr>
            <p:nvPr/>
          </p:nvSpPr>
          <p:spPr bwMode="auto">
            <a:xfrm rot="471028">
              <a:off x="5943896" y="3018477"/>
              <a:ext cx="257126" cy="256772"/>
            </a:xfrm>
            <a:custGeom>
              <a:avLst/>
              <a:gdLst>
                <a:gd name="T0" fmla="*/ 255899615 w 10043"/>
                <a:gd name="T1" fmla="*/ 182500249 h 10000"/>
                <a:gd name="T2" fmla="*/ 260305209 w 10043"/>
                <a:gd name="T3" fmla="*/ 166367556 h 10000"/>
                <a:gd name="T4" fmla="*/ 260305209 w 10043"/>
                <a:gd name="T5" fmla="*/ 154066199 h 10000"/>
                <a:gd name="T6" fmla="*/ 260305209 w 10043"/>
                <a:gd name="T7" fmla="*/ 154066199 h 10000"/>
                <a:gd name="T8" fmla="*/ 253121605 w 10043"/>
                <a:gd name="T9" fmla="*/ 141738968 h 10000"/>
                <a:gd name="T10" fmla="*/ 238753485 w 10043"/>
                <a:gd name="T11" fmla="*/ 141738968 h 10000"/>
                <a:gd name="T12" fmla="*/ 241222933 w 10043"/>
                <a:gd name="T13" fmla="*/ 133621726 h 10000"/>
                <a:gd name="T14" fmla="*/ 260305209 w 10043"/>
                <a:gd name="T15" fmla="*/ 110920025 h 10000"/>
                <a:gd name="T16" fmla="*/ 267461165 w 10043"/>
                <a:gd name="T17" fmla="*/ 104731402 h 10000"/>
                <a:gd name="T18" fmla="*/ 267461165 w 10043"/>
                <a:gd name="T19" fmla="*/ 104731402 h 10000"/>
                <a:gd name="T20" fmla="*/ 267461165 w 10043"/>
                <a:gd name="T21" fmla="*/ 80101963 h 10000"/>
                <a:gd name="T22" fmla="*/ 281829285 w 10043"/>
                <a:gd name="T23" fmla="*/ 67774732 h 10000"/>
                <a:gd name="T24" fmla="*/ 260305209 w 10043"/>
                <a:gd name="T25" fmla="*/ 61611131 h 10000"/>
                <a:gd name="T26" fmla="*/ 245938000 w 10043"/>
                <a:gd name="T27" fmla="*/ 55447501 h 10000"/>
                <a:gd name="T28" fmla="*/ 224385365 w 10043"/>
                <a:gd name="T29" fmla="*/ 49283901 h 10000"/>
                <a:gd name="T30" fmla="*/ 217230320 w 10043"/>
                <a:gd name="T31" fmla="*/ 43120271 h 10000"/>
                <a:gd name="T32" fmla="*/ 202862230 w 10043"/>
                <a:gd name="T33" fmla="*/ 36956670 h 10000"/>
                <a:gd name="T34" fmla="*/ 188494111 w 10043"/>
                <a:gd name="T35" fmla="*/ 30818062 h 10000"/>
                <a:gd name="T36" fmla="*/ 181310506 w 10043"/>
                <a:gd name="T37" fmla="*/ 18490831 h 10000"/>
                <a:gd name="T38" fmla="*/ 166970035 w 10043"/>
                <a:gd name="T39" fmla="*/ 12327231 h 10000"/>
                <a:gd name="T40" fmla="*/ 159786430 w 10043"/>
                <a:gd name="T41" fmla="*/ 0 h 10000"/>
                <a:gd name="T42" fmla="*/ 145418311 w 10043"/>
                <a:gd name="T43" fmla="*/ 6163601 h 10000"/>
                <a:gd name="T44" fmla="*/ 131078750 w 10043"/>
                <a:gd name="T45" fmla="*/ 30818062 h 10000"/>
                <a:gd name="T46" fmla="*/ 123895176 w 10043"/>
                <a:gd name="T47" fmla="*/ 36956670 h 10000"/>
                <a:gd name="T48" fmla="*/ 109162285 w 10043"/>
                <a:gd name="T49" fmla="*/ 53063489 h 10000"/>
                <a:gd name="T50" fmla="*/ 83597386 w 10043"/>
                <a:gd name="T51" fmla="*/ 51592024 h 10000"/>
                <a:gd name="T52" fmla="*/ 77368031 w 10043"/>
                <a:gd name="T53" fmla="*/ 41826487 h 10000"/>
                <a:gd name="T54" fmla="*/ 65890306 w 10043"/>
                <a:gd name="T55" fmla="*/ 41116643 h 10000"/>
                <a:gd name="T56" fmla="*/ 65665568 w 10043"/>
                <a:gd name="T57" fmla="*/ 56943989 h 10000"/>
                <a:gd name="T58" fmla="*/ 66451256 w 10043"/>
                <a:gd name="T59" fmla="*/ 73938362 h 10000"/>
                <a:gd name="T60" fmla="*/ 44928091 w 10043"/>
                <a:gd name="T61" fmla="*/ 73938362 h 10000"/>
                <a:gd name="T62" fmla="*/ 36172200 w 10043"/>
                <a:gd name="T63" fmla="*/ 63336167 h 10000"/>
                <a:gd name="T64" fmla="*/ 19194631 w 10043"/>
                <a:gd name="T65" fmla="*/ 66582741 h 10000"/>
                <a:gd name="T66" fmla="*/ 925690 w 10043"/>
                <a:gd name="T67" fmla="*/ 69550693 h 10000"/>
                <a:gd name="T68" fmla="*/ 2638009 w 10043"/>
                <a:gd name="T69" fmla="*/ 82460982 h 10000"/>
                <a:gd name="T70" fmla="*/ 2946572 w 10043"/>
                <a:gd name="T71" fmla="*/ 94356932 h 10000"/>
                <a:gd name="T72" fmla="*/ 23375486 w 10043"/>
                <a:gd name="T73" fmla="*/ 110920025 h 10000"/>
                <a:gd name="T74" fmla="*/ 44928091 w 10043"/>
                <a:gd name="T75" fmla="*/ 110920025 h 10000"/>
                <a:gd name="T76" fmla="*/ 52083136 w 10043"/>
                <a:gd name="T77" fmla="*/ 117083655 h 10000"/>
                <a:gd name="T78" fmla="*/ 52083136 w 10043"/>
                <a:gd name="T79" fmla="*/ 123248137 h 10000"/>
                <a:gd name="T80" fmla="*/ 59267651 w 10043"/>
                <a:gd name="T81" fmla="*/ 135575338 h 10000"/>
                <a:gd name="T82" fmla="*/ 66451256 w 10043"/>
                <a:gd name="T83" fmla="*/ 154066199 h 10000"/>
                <a:gd name="T84" fmla="*/ 73635771 w 10043"/>
                <a:gd name="T85" fmla="*/ 160203926 h 10000"/>
                <a:gd name="T86" fmla="*/ 73635771 w 10043"/>
                <a:gd name="T87" fmla="*/ 178695638 h 10000"/>
                <a:gd name="T88" fmla="*/ 61399977 w 10043"/>
                <a:gd name="T89" fmla="*/ 216438071 h 10000"/>
                <a:gd name="T90" fmla="*/ 59436212 w 10043"/>
                <a:gd name="T91" fmla="*/ 223312396 h 10000"/>
                <a:gd name="T92" fmla="*/ 70604463 w 10043"/>
                <a:gd name="T93" fmla="*/ 240002274 h 10000"/>
                <a:gd name="T94" fmla="*/ 80819376 w 10043"/>
                <a:gd name="T95" fmla="*/ 240306770 h 10000"/>
                <a:gd name="T96" fmla="*/ 95158936 w 10043"/>
                <a:gd name="T97" fmla="*/ 240306770 h 10000"/>
                <a:gd name="T98" fmla="*/ 116710630 w 10043"/>
                <a:gd name="T99" fmla="*/ 246470371 h 10000"/>
                <a:gd name="T100" fmla="*/ 131078750 w 10043"/>
                <a:gd name="T101" fmla="*/ 246470371 h 10000"/>
                <a:gd name="T102" fmla="*/ 152602826 w 10043"/>
                <a:gd name="T103" fmla="*/ 252634001 h 10000"/>
                <a:gd name="T104" fmla="*/ 166970035 w 10043"/>
                <a:gd name="T105" fmla="*/ 252634001 h 10000"/>
                <a:gd name="T106" fmla="*/ 178897235 w 10043"/>
                <a:gd name="T107" fmla="*/ 238759387 h 10000"/>
                <a:gd name="T108" fmla="*/ 192759672 w 10043"/>
                <a:gd name="T109" fmla="*/ 238454920 h 10000"/>
                <a:gd name="T110" fmla="*/ 225115787 w 10043"/>
                <a:gd name="T111" fmla="*/ 244136373 h 10000"/>
                <a:gd name="T112" fmla="*/ 243243814 w 10043"/>
                <a:gd name="T113" fmla="*/ 247129348 h 10000"/>
                <a:gd name="T114" fmla="*/ 271221984 w 10043"/>
                <a:gd name="T115" fmla="*/ 226685755 h 10000"/>
                <a:gd name="T116" fmla="*/ 254776805 w 10043"/>
                <a:gd name="T117" fmla="*/ 205226942 h 10000"/>
                <a:gd name="T118" fmla="*/ 250933102 w 10043"/>
                <a:gd name="T119" fmla="*/ 198758875 h 10000"/>
                <a:gd name="T120" fmla="*/ 255899615 w 10043"/>
                <a:gd name="T121" fmla="*/ 182500249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4" name="Freeform 41">
              <a:extLst>
                <a:ext uri="{FF2B5EF4-FFF2-40B4-BE49-F238E27FC236}">
                  <a16:creationId xmlns:a16="http://schemas.microsoft.com/office/drawing/2014/main" id="{DC6ABCDC-868A-48FB-99D2-83C55FCD170B}"/>
                </a:ext>
              </a:extLst>
            </p:cNvPr>
            <p:cNvSpPr>
              <a:spLocks/>
            </p:cNvSpPr>
            <p:nvPr/>
          </p:nvSpPr>
          <p:spPr bwMode="auto">
            <a:xfrm>
              <a:off x="6162186" y="3172540"/>
              <a:ext cx="262483" cy="276203"/>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 name="Freeform 56">
              <a:extLst>
                <a:ext uri="{FF2B5EF4-FFF2-40B4-BE49-F238E27FC236}">
                  <a16:creationId xmlns:a16="http://schemas.microsoft.com/office/drawing/2014/main" id="{5170F198-0FB5-4339-93AA-ECB4451722D6}"/>
                </a:ext>
              </a:extLst>
            </p:cNvPr>
            <p:cNvSpPr>
              <a:spLocks/>
            </p:cNvSpPr>
            <p:nvPr/>
          </p:nvSpPr>
          <p:spPr bwMode="auto">
            <a:xfrm>
              <a:off x="6155491" y="2903277"/>
              <a:ext cx="168739" cy="255385"/>
            </a:xfrm>
            <a:custGeom>
              <a:avLst/>
              <a:gdLst>
                <a:gd name="T0" fmla="*/ 13625735 w 10045"/>
                <a:gd name="T1" fmla="*/ 64787162 h 10019"/>
                <a:gd name="T2" fmla="*/ 10899242 w 10045"/>
                <a:gd name="T3" fmla="*/ 77774169 h 10019"/>
                <a:gd name="T4" fmla="*/ 10899242 w 10045"/>
                <a:gd name="T5" fmla="*/ 97217726 h 10019"/>
                <a:gd name="T6" fmla="*/ 5453384 w 10045"/>
                <a:gd name="T7" fmla="*/ 110154586 h 10019"/>
                <a:gd name="T8" fmla="*/ 5453384 w 10045"/>
                <a:gd name="T9" fmla="*/ 129598143 h 10019"/>
                <a:gd name="T10" fmla="*/ 2726891 w 10045"/>
                <a:gd name="T11" fmla="*/ 142560514 h 10019"/>
                <a:gd name="T12" fmla="*/ 2726891 w 10045"/>
                <a:gd name="T13" fmla="*/ 142560514 h 10019"/>
                <a:gd name="T14" fmla="*/ 5453384 w 10045"/>
                <a:gd name="T15" fmla="*/ 155522856 h 10019"/>
                <a:gd name="T16" fmla="*/ 2726891 w 10045"/>
                <a:gd name="T17" fmla="*/ 168510738 h 10019"/>
                <a:gd name="T18" fmla="*/ 0 w 10045"/>
                <a:gd name="T19" fmla="*/ 181422934 h 10019"/>
                <a:gd name="T20" fmla="*/ 8172350 w 10045"/>
                <a:gd name="T21" fmla="*/ 187928784 h 10019"/>
                <a:gd name="T22" fmla="*/ 13625735 w 10045"/>
                <a:gd name="T23" fmla="*/ 194409970 h 10019"/>
                <a:gd name="T24" fmla="*/ 21806011 w 10045"/>
                <a:gd name="T25" fmla="*/ 200891126 h 10019"/>
                <a:gd name="T26" fmla="*/ 17625060 w 10045"/>
                <a:gd name="T27" fmla="*/ 207074818 h 10019"/>
                <a:gd name="T28" fmla="*/ 14605927 w 10045"/>
                <a:gd name="T29" fmla="*/ 233967698 h 10019"/>
                <a:gd name="T30" fmla="*/ 16384347 w 10045"/>
                <a:gd name="T31" fmla="*/ 241814806 h 10019"/>
                <a:gd name="T32" fmla="*/ 27251848 w 10045"/>
                <a:gd name="T33" fmla="*/ 239778240 h 10019"/>
                <a:gd name="T34" fmla="*/ 32705232 w 10045"/>
                <a:gd name="T35" fmla="*/ 246259425 h 10019"/>
                <a:gd name="T36" fmla="*/ 35273916 w 10045"/>
                <a:gd name="T37" fmla="*/ 248643631 h 10019"/>
                <a:gd name="T38" fmla="*/ 37210146 w 10045"/>
                <a:gd name="T39" fmla="*/ 248295991 h 10019"/>
                <a:gd name="T40" fmla="*/ 43604474 w 10045"/>
                <a:gd name="T41" fmla="*/ 246259425 h 10019"/>
                <a:gd name="T42" fmla="*/ 49057859 w 10045"/>
                <a:gd name="T43" fmla="*/ 246259425 h 10019"/>
                <a:gd name="T44" fmla="*/ 59956702 w 10045"/>
                <a:gd name="T45" fmla="*/ 239778240 h 10019"/>
                <a:gd name="T46" fmla="*/ 66019142 w 10045"/>
                <a:gd name="T47" fmla="*/ 239107596 h 10019"/>
                <a:gd name="T48" fmla="*/ 67947427 w 10045"/>
                <a:gd name="T49" fmla="*/ 232626411 h 10019"/>
                <a:gd name="T50" fmla="*/ 65694781 w 10045"/>
                <a:gd name="T51" fmla="*/ 220310047 h 10019"/>
                <a:gd name="T52" fmla="*/ 69567620 w 10045"/>
                <a:gd name="T53" fmla="*/ 215244085 h 10019"/>
                <a:gd name="T54" fmla="*/ 72768756 w 10045"/>
                <a:gd name="T55" fmla="*/ 210427190 h 10019"/>
                <a:gd name="T56" fmla="*/ 74357228 w 10045"/>
                <a:gd name="T57" fmla="*/ 208738264 h 10019"/>
                <a:gd name="T58" fmla="*/ 70200073 w 10045"/>
                <a:gd name="T59" fmla="*/ 199525204 h 10019"/>
                <a:gd name="T60" fmla="*/ 63956027 w 10045"/>
                <a:gd name="T61" fmla="*/ 180752290 h 10019"/>
                <a:gd name="T62" fmla="*/ 57862264 w 10045"/>
                <a:gd name="T63" fmla="*/ 167840094 h 10019"/>
                <a:gd name="T64" fmla="*/ 56099714 w 10045"/>
                <a:gd name="T65" fmla="*/ 161334244 h 10019"/>
                <a:gd name="T66" fmla="*/ 59956702 w 10045"/>
                <a:gd name="T67" fmla="*/ 155522856 h 10019"/>
                <a:gd name="T68" fmla="*/ 65410485 w 10045"/>
                <a:gd name="T69" fmla="*/ 149041671 h 10019"/>
                <a:gd name="T70" fmla="*/ 71812340 w 10045"/>
                <a:gd name="T71" fmla="*/ 143578797 h 10019"/>
                <a:gd name="T72" fmla="*/ 74214890 w 10045"/>
                <a:gd name="T73" fmla="*/ 138488199 h 10019"/>
                <a:gd name="T74" fmla="*/ 79036200 w 10045"/>
                <a:gd name="T75" fmla="*/ 142560514 h 10019"/>
                <a:gd name="T76" fmla="*/ 79036200 w 10045"/>
                <a:gd name="T77" fmla="*/ 136104810 h 10019"/>
                <a:gd name="T78" fmla="*/ 79036200 w 10045"/>
                <a:gd name="T79" fmla="*/ 116635772 h 10019"/>
                <a:gd name="T80" fmla="*/ 76309309 w 10045"/>
                <a:gd name="T81" fmla="*/ 90736540 h 10019"/>
                <a:gd name="T82" fmla="*/ 76309309 w 10045"/>
                <a:gd name="T83" fmla="*/ 71293012 h 10019"/>
                <a:gd name="T84" fmla="*/ 76309309 w 10045"/>
                <a:gd name="T85" fmla="*/ 64787162 h 10019"/>
                <a:gd name="T86" fmla="*/ 73582815 w 10045"/>
                <a:gd name="T87" fmla="*/ 45368270 h 10019"/>
                <a:gd name="T88" fmla="*/ 73582815 w 10045"/>
                <a:gd name="T89" fmla="*/ 32405899 h 10019"/>
                <a:gd name="T90" fmla="*/ 62683594 w 10045"/>
                <a:gd name="T91" fmla="*/ 19443557 h 10019"/>
                <a:gd name="T92" fmla="*/ 51784352 w 10045"/>
                <a:gd name="T93" fmla="*/ 32405899 h 10019"/>
                <a:gd name="T94" fmla="*/ 46330967 w 10045"/>
                <a:gd name="T95" fmla="*/ 25924713 h 10019"/>
                <a:gd name="T96" fmla="*/ 46330967 w 10045"/>
                <a:gd name="T97" fmla="*/ 12962371 h 10019"/>
                <a:gd name="T98" fmla="*/ 38158617 w 10045"/>
                <a:gd name="T99" fmla="*/ 6481186 h 10019"/>
                <a:gd name="T100" fmla="*/ 38158617 w 10045"/>
                <a:gd name="T101" fmla="*/ 6481186 h 10019"/>
                <a:gd name="T102" fmla="*/ 32705232 w 10045"/>
                <a:gd name="T103" fmla="*/ 0 h 10019"/>
                <a:gd name="T104" fmla="*/ 29978341 w 10045"/>
                <a:gd name="T105" fmla="*/ 6481186 h 10019"/>
                <a:gd name="T106" fmla="*/ 29978341 w 10045"/>
                <a:gd name="T107" fmla="*/ 6481186 h 10019"/>
                <a:gd name="T108" fmla="*/ 27251848 w 10045"/>
                <a:gd name="T109" fmla="*/ 32405899 h 10019"/>
                <a:gd name="T110" fmla="*/ 24524957 w 10045"/>
                <a:gd name="T111" fmla="*/ 45368270 h 10019"/>
                <a:gd name="T112" fmla="*/ 19079518 w 10045"/>
                <a:gd name="T113" fmla="*/ 45368270 h 10019"/>
                <a:gd name="T114" fmla="*/ 13625735 w 10045"/>
                <a:gd name="T115" fmla="*/ 45368270 h 10019"/>
                <a:gd name="T116" fmla="*/ 13625735 w 10045"/>
                <a:gd name="T117" fmla="*/ 51849456 h 10019"/>
                <a:gd name="T118" fmla="*/ 13625735 w 10045"/>
                <a:gd name="T119" fmla="*/ 64787162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 name="Freeform 57">
              <a:extLst>
                <a:ext uri="{FF2B5EF4-FFF2-40B4-BE49-F238E27FC236}">
                  <a16:creationId xmlns:a16="http://schemas.microsoft.com/office/drawing/2014/main" id="{5412D94F-B574-46DA-A47F-D97204280123}"/>
                </a:ext>
              </a:extLst>
            </p:cNvPr>
            <p:cNvSpPr>
              <a:spLocks/>
            </p:cNvSpPr>
            <p:nvPr/>
          </p:nvSpPr>
          <p:spPr bwMode="auto">
            <a:xfrm>
              <a:off x="6134063" y="2956018"/>
              <a:ext cx="64282" cy="88829"/>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7" name="Freeform 58">
              <a:extLst>
                <a:ext uri="{FF2B5EF4-FFF2-40B4-BE49-F238E27FC236}">
                  <a16:creationId xmlns:a16="http://schemas.microsoft.com/office/drawing/2014/main" id="{603E971B-8531-45CD-B072-6DF4CCBE226B}"/>
                </a:ext>
              </a:extLst>
            </p:cNvPr>
            <p:cNvSpPr>
              <a:spLocks/>
            </p:cNvSpPr>
            <p:nvPr/>
          </p:nvSpPr>
          <p:spPr bwMode="auto">
            <a:xfrm rot="20966185">
              <a:off x="6455472" y="3334932"/>
              <a:ext cx="133921" cy="142960"/>
            </a:xfrm>
            <a:custGeom>
              <a:avLst/>
              <a:gdLst>
                <a:gd name="T0" fmla="*/ 40259588 w 9874"/>
                <a:gd name="T1" fmla="*/ 3222024 h 10000"/>
                <a:gd name="T2" fmla="*/ 41079255 w 9874"/>
                <a:gd name="T3" fmla="*/ 2143737 h 10000"/>
                <a:gd name="T4" fmla="*/ 38370811 w 9874"/>
                <a:gd name="T5" fmla="*/ 2139192 h 10000"/>
                <a:gd name="T6" fmla="*/ 36665044 w 9874"/>
                <a:gd name="T7" fmla="*/ 0 h 10000"/>
                <a:gd name="T8" fmla="*/ 24138425 w 9874"/>
                <a:gd name="T9" fmla="*/ 1310622 h 10000"/>
                <a:gd name="T10" fmla="*/ 16179574 w 9874"/>
                <a:gd name="T11" fmla="*/ 4795722 h 10000"/>
                <a:gd name="T12" fmla="*/ 6935240 w 9874"/>
                <a:gd name="T13" fmla="*/ 6961386 h 10000"/>
                <a:gd name="T14" fmla="*/ 6935240 w 9874"/>
                <a:gd name="T15" fmla="*/ 9131056 h 10000"/>
                <a:gd name="T16" fmla="*/ 4622030 w 9874"/>
                <a:gd name="T17" fmla="*/ 13470920 h 10000"/>
                <a:gd name="T18" fmla="*/ 0 w 9874"/>
                <a:gd name="T19" fmla="*/ 17806517 h 10000"/>
                <a:gd name="T20" fmla="*/ 4622030 w 9874"/>
                <a:gd name="T21" fmla="*/ 24316313 h 10000"/>
                <a:gd name="T22" fmla="*/ 13866364 w 9874"/>
                <a:gd name="T23" fmla="*/ 26485983 h 10000"/>
                <a:gd name="T24" fmla="*/ 9244318 w 9874"/>
                <a:gd name="T25" fmla="*/ 30821579 h 10000"/>
                <a:gd name="T26" fmla="*/ 9244318 w 9874"/>
                <a:gd name="T27" fmla="*/ 39496761 h 10000"/>
                <a:gd name="T28" fmla="*/ 18492783 w 9874"/>
                <a:gd name="T29" fmla="*/ 43836625 h 10000"/>
                <a:gd name="T30" fmla="*/ 23110682 w 9874"/>
                <a:gd name="T31" fmla="*/ 39496761 h 10000"/>
                <a:gd name="T32" fmla="*/ 23110682 w 9874"/>
                <a:gd name="T33" fmla="*/ 35161443 h 10000"/>
                <a:gd name="T34" fmla="*/ 32354999 w 9874"/>
                <a:gd name="T35" fmla="*/ 30821579 h 10000"/>
                <a:gd name="T36" fmla="*/ 23110682 w 9874"/>
                <a:gd name="T37" fmla="*/ 22146381 h 10000"/>
                <a:gd name="T38" fmla="*/ 23110682 w 9874"/>
                <a:gd name="T39" fmla="*/ 17806517 h 10000"/>
                <a:gd name="T40" fmla="*/ 18492783 w 9874"/>
                <a:gd name="T41" fmla="*/ 11300988 h 10000"/>
                <a:gd name="T42" fmla="*/ 32354999 w 9874"/>
                <a:gd name="T43" fmla="*/ 9131056 h 10000"/>
                <a:gd name="T44" fmla="*/ 38075353 w 9874"/>
                <a:gd name="T45" fmla="*/ 7794223 h 10000"/>
                <a:gd name="T46" fmla="*/ 38187800 w 9874"/>
                <a:gd name="T47" fmla="*/ 4979936 h 10000"/>
                <a:gd name="T48" fmla="*/ 39161265 w 9874"/>
                <a:gd name="T49" fmla="*/ 3949787 h 10000"/>
                <a:gd name="T50" fmla="*/ 40259588 w 9874"/>
                <a:gd name="T51" fmla="*/ 3222024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 name="Freeform 59">
              <a:extLst>
                <a:ext uri="{FF2B5EF4-FFF2-40B4-BE49-F238E27FC236}">
                  <a16:creationId xmlns:a16="http://schemas.microsoft.com/office/drawing/2014/main" id="{DC22E039-FB75-4689-97A4-F72DB12AA3A8}"/>
                </a:ext>
              </a:extLst>
            </p:cNvPr>
            <p:cNvSpPr>
              <a:spLocks/>
            </p:cNvSpPr>
            <p:nvPr/>
          </p:nvSpPr>
          <p:spPr bwMode="auto">
            <a:xfrm>
              <a:off x="6447436" y="3112859"/>
              <a:ext cx="172756" cy="147124"/>
            </a:xfrm>
            <a:custGeom>
              <a:avLst/>
              <a:gdLst>
                <a:gd name="T0" fmla="*/ 76535066 w 10000"/>
                <a:gd name="T1" fmla="*/ 22574748 h 10000"/>
                <a:gd name="T2" fmla="*/ 83691327 w 10000"/>
                <a:gd name="T3" fmla="*/ 19197435 h 10000"/>
                <a:gd name="T4" fmla="*/ 82314503 w 10000"/>
                <a:gd name="T5" fmla="*/ 11073437 h 10000"/>
                <a:gd name="T6" fmla="*/ 61804450 w 10000"/>
                <a:gd name="T7" fmla="*/ 0 h 10000"/>
                <a:gd name="T8" fmla="*/ 47671854 w 10000"/>
                <a:gd name="T9" fmla="*/ 3400804 h 10000"/>
                <a:gd name="T10" fmla="*/ 21707381 w 10000"/>
                <a:gd name="T11" fmla="*/ 5317827 h 10000"/>
                <a:gd name="T12" fmla="*/ 18817447 w 10000"/>
                <a:gd name="T13" fmla="*/ 3400804 h 10000"/>
                <a:gd name="T14" fmla="*/ 10156903 w 10000"/>
                <a:gd name="T15" fmla="*/ 12985361 h 10000"/>
                <a:gd name="T16" fmla="*/ 4385841 w 10000"/>
                <a:gd name="T17" fmla="*/ 20657725 h 10000"/>
                <a:gd name="T18" fmla="*/ 4120806 w 10000"/>
                <a:gd name="T19" fmla="*/ 21894580 h 10000"/>
                <a:gd name="T20" fmla="*/ 3607896 w 10000"/>
                <a:gd name="T21" fmla="*/ 22912274 h 10000"/>
                <a:gd name="T22" fmla="*/ 17202 w 10000"/>
                <a:gd name="T23" fmla="*/ 24567662 h 10000"/>
                <a:gd name="T24" fmla="*/ 15295111 w 10000"/>
                <a:gd name="T25" fmla="*/ 39146671 h 10000"/>
                <a:gd name="T26" fmla="*/ 24579703 w 10000"/>
                <a:gd name="T27" fmla="*/ 41743575 h 10000"/>
                <a:gd name="T28" fmla="*/ 27136223 w 10000"/>
                <a:gd name="T29" fmla="*/ 45372897 h 10000"/>
                <a:gd name="T30" fmla="*/ 47774616 w 10000"/>
                <a:gd name="T31" fmla="*/ 47532320 h 10000"/>
                <a:gd name="T32" fmla="*/ 73653959 w 10000"/>
                <a:gd name="T33" fmla="*/ 43660615 h 10000"/>
                <a:gd name="T34" fmla="*/ 76535066 w 10000"/>
                <a:gd name="T35" fmla="*/ 32159304 h 10000"/>
                <a:gd name="T36" fmla="*/ 82314503 w 10000"/>
                <a:gd name="T37" fmla="*/ 30242282 h 10000"/>
                <a:gd name="T38" fmla="*/ 81374265 w 10000"/>
                <a:gd name="T39" fmla="*/ 27526155 h 10000"/>
                <a:gd name="T40" fmla="*/ 76535066 w 10000"/>
                <a:gd name="T41" fmla="*/ 2257474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 name="Freeform 60">
              <a:extLst>
                <a:ext uri="{FF2B5EF4-FFF2-40B4-BE49-F238E27FC236}">
                  <a16:creationId xmlns:a16="http://schemas.microsoft.com/office/drawing/2014/main" id="{30C4C237-E736-4A41-A17F-E87A006A934D}"/>
                </a:ext>
              </a:extLst>
            </p:cNvPr>
            <p:cNvSpPr>
              <a:spLocks/>
            </p:cNvSpPr>
            <p:nvPr/>
          </p:nvSpPr>
          <p:spPr bwMode="auto">
            <a:xfrm>
              <a:off x="6273341" y="3044850"/>
              <a:ext cx="133921" cy="72174"/>
            </a:xfrm>
            <a:custGeom>
              <a:avLst/>
              <a:gdLst>
                <a:gd name="T0" fmla="*/ 35895344 w 10569"/>
                <a:gd name="T1" fmla="*/ 3260169 h 10092"/>
                <a:gd name="T2" fmla="*/ 26280492 w 10569"/>
                <a:gd name="T3" fmla="*/ 1833956 h 10092"/>
                <a:gd name="T4" fmla="*/ 20105975 w 10569"/>
                <a:gd name="T5" fmla="*/ 917244 h 10092"/>
                <a:gd name="T6" fmla="*/ 13931458 w 10569"/>
                <a:gd name="T7" fmla="*/ 0 h 10092"/>
                <a:gd name="T8" fmla="*/ 13931458 w 10569"/>
                <a:gd name="T9" fmla="*/ 458319 h 10092"/>
                <a:gd name="T10" fmla="*/ 10844432 w 10569"/>
                <a:gd name="T11" fmla="*/ 0 h 10092"/>
                <a:gd name="T12" fmla="*/ 9298989 w 10569"/>
                <a:gd name="T13" fmla="*/ 458319 h 10092"/>
                <a:gd name="T14" fmla="*/ 6211738 w 10569"/>
                <a:gd name="T15" fmla="*/ 917244 h 10092"/>
                <a:gd name="T16" fmla="*/ 3124487 w 10569"/>
                <a:gd name="T17" fmla="*/ 1375637 h 10092"/>
                <a:gd name="T18" fmla="*/ 37446 w 10569"/>
                <a:gd name="T19" fmla="*/ 1833956 h 10092"/>
                <a:gd name="T20" fmla="*/ 1582663 w 10569"/>
                <a:gd name="T21" fmla="*/ 2453523 h 10092"/>
                <a:gd name="T22" fmla="*/ 4489881 w 10569"/>
                <a:gd name="T23" fmla="*/ 3289878 h 10092"/>
                <a:gd name="T24" fmla="*/ 7757166 w 10569"/>
                <a:gd name="T25" fmla="*/ 4585157 h 10092"/>
                <a:gd name="T26" fmla="*/ 9298989 w 10569"/>
                <a:gd name="T27" fmla="*/ 5044081 h 10092"/>
                <a:gd name="T28" fmla="*/ 10925872 w 10569"/>
                <a:gd name="T29" fmla="*/ 5553050 h 10092"/>
                <a:gd name="T30" fmla="*/ 16641728 w 10569"/>
                <a:gd name="T31" fmla="*/ 5499121 h 10092"/>
                <a:gd name="T32" fmla="*/ 18812093 w 10569"/>
                <a:gd name="T33" fmla="*/ 5040196 h 10092"/>
                <a:gd name="T34" fmla="*/ 21742997 w 10569"/>
                <a:gd name="T35" fmla="*/ 5177763 h 10092"/>
                <a:gd name="T36" fmla="*/ 21916272 w 10569"/>
                <a:gd name="T37" fmla="*/ 5191006 h 10092"/>
                <a:gd name="T38" fmla="*/ 22833159 w 10569"/>
                <a:gd name="T39" fmla="*/ 5285081 h 10092"/>
                <a:gd name="T40" fmla="*/ 26351779 w 10569"/>
                <a:gd name="T41" fmla="*/ 5526089 h 10092"/>
                <a:gd name="T42" fmla="*/ 29727586 w 10569"/>
                <a:gd name="T43" fmla="*/ 5147523 h 10092"/>
                <a:gd name="T44" fmla="*/ 35290700 w 10569"/>
                <a:gd name="T45" fmla="*/ 5368719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 name="Freeform 61">
              <a:extLst>
                <a:ext uri="{FF2B5EF4-FFF2-40B4-BE49-F238E27FC236}">
                  <a16:creationId xmlns:a16="http://schemas.microsoft.com/office/drawing/2014/main" id="{B24673C2-2229-4A08-B33A-EDC12C99C6FC}"/>
                </a:ext>
              </a:extLst>
            </p:cNvPr>
            <p:cNvSpPr>
              <a:spLocks/>
            </p:cNvSpPr>
            <p:nvPr/>
          </p:nvSpPr>
          <p:spPr bwMode="auto">
            <a:xfrm>
              <a:off x="6368423" y="3119798"/>
              <a:ext cx="116511" cy="83278"/>
            </a:xfrm>
            <a:custGeom>
              <a:avLst/>
              <a:gdLst>
                <a:gd name="T0" fmla="*/ 19546837 w 9980"/>
                <a:gd name="T1" fmla="*/ 0 h 10000"/>
                <a:gd name="T2" fmla="*/ 15929452 w 9980"/>
                <a:gd name="T3" fmla="*/ 1326499 h 10000"/>
                <a:gd name="T4" fmla="*/ 10695094 w 9980"/>
                <a:gd name="T5" fmla="*/ 1927289 h 10000"/>
                <a:gd name="T6" fmla="*/ 6765918 w 9980"/>
                <a:gd name="T7" fmla="*/ 2528164 h 10000"/>
                <a:gd name="T8" fmla="*/ 4147500 w 9980"/>
                <a:gd name="T9" fmla="*/ 2309784 h 10000"/>
                <a:gd name="T10" fmla="*/ 2839634 w 9980"/>
                <a:gd name="T11" fmla="*/ 1927289 h 10000"/>
                <a:gd name="T12" fmla="*/ 1529069 w 9980"/>
                <a:gd name="T13" fmla="*/ 3128039 h 10000"/>
                <a:gd name="T14" fmla="*/ 218517 w 9980"/>
                <a:gd name="T15" fmla="*/ 4930483 h 10000"/>
                <a:gd name="T16" fmla="*/ 58608 w 9980"/>
                <a:gd name="T17" fmla="*/ 5184610 h 10000"/>
                <a:gd name="T18" fmla="*/ 831183 w 9980"/>
                <a:gd name="T19" fmla="*/ 5914673 h 10000"/>
                <a:gd name="T20" fmla="*/ 4379234 w 9980"/>
                <a:gd name="T21" fmla="*/ 8205226 h 10000"/>
                <a:gd name="T22" fmla="*/ 9616277 w 9980"/>
                <a:gd name="T23" fmla="*/ 8732701 h 10000"/>
                <a:gd name="T24" fmla="*/ 11691362 w 9980"/>
                <a:gd name="T25" fmla="*/ 8224457 h 10000"/>
                <a:gd name="T26" fmla="*/ 16006632 w 9980"/>
                <a:gd name="T27" fmla="*/ 7478697 h 10000"/>
                <a:gd name="T28" fmla="*/ 16313055 w 9980"/>
                <a:gd name="T29" fmla="*/ 7478697 h 10000"/>
                <a:gd name="T30" fmla="*/ 19858435 w 9980"/>
                <a:gd name="T31" fmla="*/ 6732022 h 10000"/>
                <a:gd name="T32" fmla="*/ 22477047 w 9980"/>
                <a:gd name="T33" fmla="*/ 4329703 h 10000"/>
                <a:gd name="T34" fmla="*/ 26406029 w 9980"/>
                <a:gd name="T35" fmla="*/ 1326499 h 10000"/>
                <a:gd name="T36" fmla="*/ 25865368 w 9980"/>
                <a:gd name="T37" fmla="*/ 109147 h 10000"/>
                <a:gd name="T38" fmla="*/ 24315043 w 9980"/>
                <a:gd name="T39" fmla="*/ 289960 h 10000"/>
                <a:gd name="T40" fmla="*/ 1954683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1" name="Freeform 62">
              <a:extLst>
                <a:ext uri="{FF2B5EF4-FFF2-40B4-BE49-F238E27FC236}">
                  <a16:creationId xmlns:a16="http://schemas.microsoft.com/office/drawing/2014/main" id="{ADD79D22-438A-417C-859D-1BA6258EF8B8}"/>
                </a:ext>
              </a:extLst>
            </p:cNvPr>
            <p:cNvSpPr>
              <a:spLocks/>
            </p:cNvSpPr>
            <p:nvPr/>
          </p:nvSpPr>
          <p:spPr bwMode="auto">
            <a:xfrm>
              <a:off x="6372441" y="3085099"/>
              <a:ext cx="112493" cy="61070"/>
            </a:xfrm>
            <a:custGeom>
              <a:avLst/>
              <a:gdLst>
                <a:gd name="T0" fmla="*/ 14753551 w 10000"/>
                <a:gd name="T1" fmla="*/ 221096 h 9595"/>
                <a:gd name="T2" fmla="*/ 11909822 w 10000"/>
                <a:gd name="T3" fmla="*/ 35191 h 9595"/>
                <a:gd name="T4" fmla="*/ 9391507 w 10000"/>
                <a:gd name="T5" fmla="*/ 37469 h 9595"/>
                <a:gd name="T6" fmla="*/ 6706745 w 10000"/>
                <a:gd name="T7" fmla="*/ 221096 h 9595"/>
                <a:gd name="T8" fmla="*/ 5366857 w 10000"/>
                <a:gd name="T9" fmla="*/ 1062251 h 9595"/>
                <a:gd name="T10" fmla="*/ 0 w 10000"/>
                <a:gd name="T11" fmla="*/ 1903829 h 9595"/>
                <a:gd name="T12" fmla="*/ 1342381 w 10000"/>
                <a:gd name="T13" fmla="*/ 2744978 h 9595"/>
                <a:gd name="T14" fmla="*/ 2325917 w 10000"/>
                <a:gd name="T15" fmla="*/ 3250351 h 9595"/>
                <a:gd name="T16" fmla="*/ 4794266 w 10000"/>
                <a:gd name="T17" fmla="*/ 3632346 h 9595"/>
                <a:gd name="T18" fmla="*/ 10529383 w 10000"/>
                <a:gd name="T19" fmla="*/ 3127344 h 9595"/>
                <a:gd name="T20" fmla="*/ 14824866 w 10000"/>
                <a:gd name="T21" fmla="*/ 2897184 h 9595"/>
                <a:gd name="T22" fmla="*/ 16939344 w 10000"/>
                <a:gd name="T23" fmla="*/ 2073784 h 9595"/>
                <a:gd name="T24" fmla="*/ 21890456 w 10000"/>
                <a:gd name="T25" fmla="*/ 2243747 h 9595"/>
                <a:gd name="T26" fmla="*/ 23289738 w 10000"/>
                <a:gd name="T27" fmla="*/ 1882630 h 9595"/>
                <a:gd name="T28" fmla="*/ 23370468 w 10000"/>
                <a:gd name="T29" fmla="*/ 1483201 h 9595"/>
                <a:gd name="T30" fmla="*/ 23726819 w 10000"/>
                <a:gd name="T31" fmla="*/ 815451 h 9595"/>
                <a:gd name="T32" fmla="*/ 20379494 w 10000"/>
                <a:gd name="T33" fmla="*/ 459583 h 9595"/>
                <a:gd name="T34" fmla="*/ 20120408 w 10000"/>
                <a:gd name="T35" fmla="*/ 221096 h 9595"/>
                <a:gd name="T36" fmla="*/ 14753551 w 10000"/>
                <a:gd name="T37" fmla="*/ 221096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2" name="Freeform 63">
              <a:extLst>
                <a:ext uri="{FF2B5EF4-FFF2-40B4-BE49-F238E27FC236}">
                  <a16:creationId xmlns:a16="http://schemas.microsoft.com/office/drawing/2014/main" id="{C8A093B5-FE6D-435B-B926-7698A59E76B9}"/>
                </a:ext>
              </a:extLst>
            </p:cNvPr>
            <p:cNvSpPr>
              <a:spLocks/>
            </p:cNvSpPr>
            <p:nvPr/>
          </p:nvSpPr>
          <p:spPr bwMode="auto">
            <a:xfrm>
              <a:off x="6498325" y="3243326"/>
              <a:ext cx="154008" cy="123529"/>
            </a:xfrm>
            <a:custGeom>
              <a:avLst/>
              <a:gdLst>
                <a:gd name="T0" fmla="*/ 22159047 w 10000"/>
                <a:gd name="T1" fmla="*/ 1471825 h 10000"/>
                <a:gd name="T2" fmla="*/ 5539588 w 10000"/>
                <a:gd name="T3" fmla="*/ 1471825 h 10000"/>
                <a:gd name="T4" fmla="*/ 0 w 10000"/>
                <a:gd name="T5" fmla="*/ 0 h 10000"/>
                <a:gd name="T6" fmla="*/ 0 w 10000"/>
                <a:gd name="T7" fmla="*/ 2940641 h 10000"/>
                <a:gd name="T8" fmla="*/ 2772971 w 10000"/>
                <a:gd name="T9" fmla="*/ 7356103 h 10000"/>
                <a:gd name="T10" fmla="*/ 4138115 w 10000"/>
                <a:gd name="T11" fmla="*/ 12109724 h 10000"/>
                <a:gd name="T12" fmla="*/ 2772971 w 10000"/>
                <a:gd name="T13" fmla="*/ 14954558 h 10000"/>
                <a:gd name="T14" fmla="*/ 5539588 w 10000"/>
                <a:gd name="T15" fmla="*/ 17897996 h 10000"/>
                <a:gd name="T16" fmla="*/ 9738697 w 10000"/>
                <a:gd name="T17" fmla="*/ 21659295 h 10000"/>
                <a:gd name="T18" fmla="*/ 25047652 w 10000"/>
                <a:gd name="T19" fmla="*/ 18924256 h 10000"/>
                <a:gd name="T20" fmla="*/ 27107390 w 10000"/>
                <a:gd name="T21" fmla="*/ 19930961 h 10000"/>
                <a:gd name="T22" fmla="*/ 30532582 w 10000"/>
                <a:gd name="T23" fmla="*/ 19950516 h 10000"/>
                <a:gd name="T24" fmla="*/ 30471606 w 10000"/>
                <a:gd name="T25" fmla="*/ 20838638 h 10000"/>
                <a:gd name="T26" fmla="*/ 27698635 w 10000"/>
                <a:gd name="T27" fmla="*/ 22310463 h 10000"/>
                <a:gd name="T28" fmla="*/ 30471606 w 10000"/>
                <a:gd name="T29" fmla="*/ 28194755 h 10000"/>
                <a:gd name="T30" fmla="*/ 41551111 w 10000"/>
                <a:gd name="T31" fmla="*/ 23782288 h 10000"/>
                <a:gd name="T32" fmla="*/ 52630635 w 10000"/>
                <a:gd name="T33" fmla="*/ 23782288 h 10000"/>
                <a:gd name="T34" fmla="*/ 58170241 w 10000"/>
                <a:gd name="T35" fmla="*/ 19369822 h 10000"/>
                <a:gd name="T36" fmla="*/ 60943194 w 10000"/>
                <a:gd name="T37" fmla="*/ 19369822 h 10000"/>
                <a:gd name="T38" fmla="*/ 44324082 w 10000"/>
                <a:gd name="T39" fmla="*/ 16426171 h 10000"/>
                <a:gd name="T40" fmla="*/ 41551111 w 10000"/>
                <a:gd name="T41" fmla="*/ 8824933 h 10000"/>
                <a:gd name="T42" fmla="*/ 52630635 w 10000"/>
                <a:gd name="T43" fmla="*/ 2940641 h 10000"/>
                <a:gd name="T44" fmla="*/ 36011194 w 10000"/>
                <a:gd name="T45" fmla="*/ 0 h 10000"/>
                <a:gd name="T46" fmla="*/ 22159047 w 10000"/>
                <a:gd name="T47" fmla="*/ 1471825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3" name="Freeform 64">
              <a:extLst>
                <a:ext uri="{FF2B5EF4-FFF2-40B4-BE49-F238E27FC236}">
                  <a16:creationId xmlns:a16="http://schemas.microsoft.com/office/drawing/2014/main" id="{76C39096-B514-4B70-85A5-0926A46F5276}"/>
                </a:ext>
              </a:extLst>
            </p:cNvPr>
            <p:cNvSpPr>
              <a:spLocks/>
            </p:cNvSpPr>
            <p:nvPr/>
          </p:nvSpPr>
          <p:spPr bwMode="auto">
            <a:xfrm>
              <a:off x="6155491" y="3143393"/>
              <a:ext cx="96423" cy="56906"/>
            </a:xfrm>
            <a:custGeom>
              <a:avLst/>
              <a:gdLst>
                <a:gd name="T0" fmla="*/ 11660715 w 10000"/>
                <a:gd name="T1" fmla="*/ 642479 h 11466"/>
                <a:gd name="T2" fmla="*/ 10601051 w 10000"/>
                <a:gd name="T3" fmla="*/ 411497 h 11466"/>
                <a:gd name="T4" fmla="*/ 8480157 w 10000"/>
                <a:gd name="T5" fmla="*/ 180516 h 11466"/>
                <a:gd name="T6" fmla="*/ 5403601 w 10000"/>
                <a:gd name="T7" fmla="*/ 359942 h 11466"/>
                <a:gd name="T8" fmla="*/ 4815962 w 10000"/>
                <a:gd name="T9" fmla="*/ 0 h 11466"/>
                <a:gd name="T10" fmla="*/ 3180420 w 10000"/>
                <a:gd name="T11" fmla="*/ 347017 h 11466"/>
                <a:gd name="T12" fmla="*/ 0 w 10000"/>
                <a:gd name="T13" fmla="*/ 1104441 h 11466"/>
                <a:gd name="T14" fmla="*/ 0 w 10000"/>
                <a:gd name="T15" fmla="*/ 1566369 h 11466"/>
                <a:gd name="T16" fmla="*/ 2120756 w 10000"/>
                <a:gd name="T17" fmla="*/ 1566369 h 11466"/>
                <a:gd name="T18" fmla="*/ 3128551 w 10000"/>
                <a:gd name="T19" fmla="*/ 2118686 h 11466"/>
                <a:gd name="T20" fmla="*/ 4240084 w 10000"/>
                <a:gd name="T21" fmla="*/ 2028332 h 11466"/>
                <a:gd name="T22" fmla="*/ 6583589 w 10000"/>
                <a:gd name="T23" fmla="*/ 1669485 h 11466"/>
                <a:gd name="T24" fmla="*/ 7800541 w 10000"/>
                <a:gd name="T25" fmla="*/ 1874785 h 11466"/>
                <a:gd name="T26" fmla="*/ 11660715 w 10000"/>
                <a:gd name="T27" fmla="*/ 1566369 h 11466"/>
                <a:gd name="T28" fmla="*/ 13781471 w 10000"/>
                <a:gd name="T29" fmla="*/ 1335388 h 11466"/>
                <a:gd name="T30" fmla="*/ 14841135 w 10000"/>
                <a:gd name="T31" fmla="*/ 1335388 h 11466"/>
                <a:gd name="T32" fmla="*/ 13781471 w 10000"/>
                <a:gd name="T33" fmla="*/ 1104441 h 11466"/>
                <a:gd name="T34" fmla="*/ 11660715 w 10000"/>
                <a:gd name="T35" fmla="*/ 642479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4" name="Freeform 65">
              <a:extLst>
                <a:ext uri="{FF2B5EF4-FFF2-40B4-BE49-F238E27FC236}">
                  <a16:creationId xmlns:a16="http://schemas.microsoft.com/office/drawing/2014/main" id="{4FFC12C2-8A2D-4F7D-85A9-431BDC229165}"/>
                </a:ext>
              </a:extLst>
            </p:cNvPr>
            <p:cNvSpPr>
              <a:spLocks/>
            </p:cNvSpPr>
            <p:nvPr/>
          </p:nvSpPr>
          <p:spPr bwMode="auto">
            <a:xfrm>
              <a:off x="6107279" y="3015702"/>
              <a:ext cx="60264" cy="65235"/>
            </a:xfrm>
            <a:custGeom>
              <a:avLst/>
              <a:gdLst>
                <a:gd name="T0" fmla="*/ 853877 w 10056"/>
                <a:gd name="T1" fmla="*/ 1901050 h 10000"/>
                <a:gd name="T2" fmla="*/ 1199163 w 10056"/>
                <a:gd name="T3" fmla="*/ 2661744 h 10000"/>
                <a:gd name="T4" fmla="*/ 1890040 w 10056"/>
                <a:gd name="T5" fmla="*/ 3041860 h 10000"/>
                <a:gd name="T6" fmla="*/ 2519852 w 10056"/>
                <a:gd name="T7" fmla="*/ 3533440 h 10000"/>
                <a:gd name="T8" fmla="*/ 3168589 w 10056"/>
                <a:gd name="T9" fmla="*/ 4158958 h 10000"/>
                <a:gd name="T10" fmla="*/ 3574230 w 10056"/>
                <a:gd name="T11" fmla="*/ 3130881 h 10000"/>
                <a:gd name="T12" fmla="*/ 3333712 w 10056"/>
                <a:gd name="T13" fmla="*/ 2370194 h 10000"/>
                <a:gd name="T14" fmla="*/ 3594263 w 10056"/>
                <a:gd name="T15" fmla="*/ 1365000 h 10000"/>
                <a:gd name="T16" fmla="*/ 3087789 w 10056"/>
                <a:gd name="T17" fmla="*/ 984817 h 10000"/>
                <a:gd name="T18" fmla="*/ 2580612 w 10056"/>
                <a:gd name="T19" fmla="*/ 760247 h 10000"/>
                <a:gd name="T20" fmla="*/ 1890040 w 10056"/>
                <a:gd name="T21" fmla="*/ 380123 h 10000"/>
                <a:gd name="T22" fmla="*/ 1199163 w 10056"/>
                <a:gd name="T23" fmla="*/ 380123 h 10000"/>
                <a:gd name="T24" fmla="*/ 853877 w 10056"/>
                <a:gd name="T25" fmla="*/ 0 h 10000"/>
                <a:gd name="T26" fmla="*/ 163355 w 10056"/>
                <a:gd name="T27" fmla="*/ 380123 h 10000"/>
                <a:gd name="T28" fmla="*/ 0 w 10056"/>
                <a:gd name="T29" fmla="*/ 403835 h 10000"/>
                <a:gd name="T30" fmla="*/ 325253 w 10056"/>
                <a:gd name="T31" fmla="*/ 1431913 h 10000"/>
                <a:gd name="T32" fmla="*/ 853877 w 10056"/>
                <a:gd name="T33" fmla="*/ 1901050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5" name="Freeform 66">
              <a:extLst>
                <a:ext uri="{FF2B5EF4-FFF2-40B4-BE49-F238E27FC236}">
                  <a16:creationId xmlns:a16="http://schemas.microsoft.com/office/drawing/2014/main" id="{CB244092-2C7C-4AA7-8C90-189D054FF16A}"/>
                </a:ext>
              </a:extLst>
            </p:cNvPr>
            <p:cNvSpPr>
              <a:spLocks/>
            </p:cNvSpPr>
            <p:nvPr/>
          </p:nvSpPr>
          <p:spPr bwMode="auto">
            <a:xfrm rot="21133526">
              <a:off x="6302802" y="3169766"/>
              <a:ext cx="74995" cy="41639"/>
            </a:xfrm>
            <a:custGeom>
              <a:avLst/>
              <a:gdLst>
                <a:gd name="T0" fmla="*/ 0 w 1912593"/>
                <a:gd name="T1" fmla="*/ 14 h 1229193"/>
                <a:gd name="T2" fmla="*/ 8 w 1912593"/>
                <a:gd name="T3" fmla="*/ 68 h 1229193"/>
                <a:gd name="T4" fmla="*/ 110 w 1912593"/>
                <a:gd name="T5" fmla="*/ 72 h 1229193"/>
                <a:gd name="T6" fmla="*/ 190 w 1912593"/>
                <a:gd name="T7" fmla="*/ 19 h 1229193"/>
                <a:gd name="T8" fmla="*/ 178 w 1912593"/>
                <a:gd name="T9" fmla="*/ 0 h 1229193"/>
                <a:gd name="T10" fmla="*/ 112 w 1912593"/>
                <a:gd name="T11" fmla="*/ 15 h 1229193"/>
                <a:gd name="T12" fmla="*/ 15 w 1912593"/>
                <a:gd name="T13" fmla="*/ 14 h 1229193"/>
                <a:gd name="T14" fmla="*/ 13 w 1912593"/>
                <a:gd name="T15" fmla="*/ 14 h 1229193"/>
                <a:gd name="T16" fmla="*/ 0 w 1912593"/>
                <a:gd name="T17" fmla="*/ 14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6" name="Freeform 67">
              <a:extLst>
                <a:ext uri="{FF2B5EF4-FFF2-40B4-BE49-F238E27FC236}">
                  <a16:creationId xmlns:a16="http://schemas.microsoft.com/office/drawing/2014/main" id="{209F4303-BB7A-41B0-9871-ED7132D113A8}"/>
                </a:ext>
              </a:extLst>
            </p:cNvPr>
            <p:cNvSpPr>
              <a:spLocks/>
            </p:cNvSpPr>
            <p:nvPr/>
          </p:nvSpPr>
          <p:spPr bwMode="auto">
            <a:xfrm>
              <a:off x="6306820" y="3178093"/>
              <a:ext cx="120528" cy="130468"/>
            </a:xfrm>
            <a:custGeom>
              <a:avLst/>
              <a:gdLst>
                <a:gd name="T0" fmla="*/ 121 w 3644175"/>
                <a:gd name="T1" fmla="*/ 0 h 3780713"/>
                <a:gd name="T2" fmla="*/ 68 w 3644175"/>
                <a:gd name="T3" fmla="*/ 59 h 3780713"/>
                <a:gd name="T4" fmla="*/ 6 w 3644175"/>
                <a:gd name="T5" fmla="*/ 61 h 3780713"/>
                <a:gd name="T6" fmla="*/ 0 w 3644175"/>
                <a:gd name="T7" fmla="*/ 79 h 3780713"/>
                <a:gd name="T8" fmla="*/ 15 w 3644175"/>
                <a:gd name="T9" fmla="*/ 112 h 3780713"/>
                <a:gd name="T10" fmla="*/ 29 w 3644175"/>
                <a:gd name="T11" fmla="*/ 93 h 3780713"/>
                <a:gd name="T12" fmla="*/ 38 w 3644175"/>
                <a:gd name="T13" fmla="*/ 83 h 3780713"/>
                <a:gd name="T14" fmla="*/ 54 w 3644175"/>
                <a:gd name="T15" fmla="*/ 99 h 3780713"/>
                <a:gd name="T16" fmla="*/ 68 w 3644175"/>
                <a:gd name="T17" fmla="*/ 147 h 3780713"/>
                <a:gd name="T18" fmla="*/ 97 w 3644175"/>
                <a:gd name="T19" fmla="*/ 180 h 3780713"/>
                <a:gd name="T20" fmla="*/ 193 w 3644175"/>
                <a:gd name="T21" fmla="*/ 231 h 3780713"/>
                <a:gd name="T22" fmla="*/ 87 w 3644175"/>
                <a:gd name="T23" fmla="*/ 102 h 3780713"/>
                <a:gd name="T24" fmla="*/ 93 w 3644175"/>
                <a:gd name="T25" fmla="*/ 83 h 3780713"/>
                <a:gd name="T26" fmla="*/ 105 w 3644175"/>
                <a:gd name="T27" fmla="*/ 93 h 3780713"/>
                <a:gd name="T28" fmla="*/ 219 w 3644175"/>
                <a:gd name="T29" fmla="*/ 99 h 3780713"/>
                <a:gd name="T30" fmla="*/ 204 w 3644175"/>
                <a:gd name="T31" fmla="*/ 37 h 3780713"/>
                <a:gd name="T32" fmla="*/ 190 w 3644175"/>
                <a:gd name="T33" fmla="*/ 46 h 3780713"/>
                <a:gd name="T34" fmla="*/ 149 w 3644175"/>
                <a:gd name="T35" fmla="*/ 39 h 3780713"/>
                <a:gd name="T36" fmla="*/ 125 w 3644175"/>
                <a:gd name="T37" fmla="*/ 8 h 3780713"/>
                <a:gd name="T38" fmla="*/ 121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7" name="Freeform 68">
              <a:extLst>
                <a:ext uri="{FF2B5EF4-FFF2-40B4-BE49-F238E27FC236}">
                  <a16:creationId xmlns:a16="http://schemas.microsoft.com/office/drawing/2014/main" id="{7B3E009F-7CE1-4105-8884-74639721F26C}"/>
                </a:ext>
              </a:extLst>
            </p:cNvPr>
            <p:cNvSpPr>
              <a:spLocks/>
            </p:cNvSpPr>
            <p:nvPr/>
          </p:nvSpPr>
          <p:spPr bwMode="auto">
            <a:xfrm>
              <a:off x="6356371" y="3223896"/>
              <a:ext cx="83031" cy="86054"/>
            </a:xfrm>
            <a:custGeom>
              <a:avLst/>
              <a:gdLst>
                <a:gd name="T0" fmla="*/ 147 w 2398426"/>
                <a:gd name="T1" fmla="*/ 17 h 2488994"/>
                <a:gd name="T2" fmla="*/ 18 w 2398426"/>
                <a:gd name="T3" fmla="*/ 9 h 2488994"/>
                <a:gd name="T4" fmla="*/ 5 w 2398426"/>
                <a:gd name="T5" fmla="*/ 0 h 2488994"/>
                <a:gd name="T6" fmla="*/ 0 w 2398426"/>
                <a:gd name="T7" fmla="*/ 20 h 2488994"/>
                <a:gd name="T8" fmla="*/ 117 w 2398426"/>
                <a:gd name="T9" fmla="*/ 153 h 2488994"/>
                <a:gd name="T10" fmla="*/ 151 w 2398426"/>
                <a:gd name="T11" fmla="*/ 95 h 2488994"/>
                <a:gd name="T12" fmla="*/ 166 w 2398426"/>
                <a:gd name="T13" fmla="*/ 88 h 2488994"/>
                <a:gd name="T14" fmla="*/ 147 w 2398426"/>
                <a:gd name="T15" fmla="*/ 17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28" name="Freeform 69">
              <a:extLst>
                <a:ext uri="{FF2B5EF4-FFF2-40B4-BE49-F238E27FC236}">
                  <a16:creationId xmlns:a16="http://schemas.microsoft.com/office/drawing/2014/main" id="{9D33721D-63E1-45A0-B41A-16498E9CD2F0}"/>
                </a:ext>
              </a:extLst>
            </p:cNvPr>
            <p:cNvSpPr>
              <a:spLocks/>
            </p:cNvSpPr>
            <p:nvPr/>
          </p:nvSpPr>
          <p:spPr bwMode="auto">
            <a:xfrm rot="286500">
              <a:off x="6416634" y="3276637"/>
              <a:ext cx="37498" cy="51355"/>
            </a:xfrm>
            <a:custGeom>
              <a:avLst/>
              <a:gdLst>
                <a:gd name="T0" fmla="*/ 20 w 1259245"/>
                <a:gd name="T1" fmla="*/ 0 h 1506961"/>
                <a:gd name="T2" fmla="*/ 0 w 1259245"/>
                <a:gd name="T3" fmla="*/ 58 h 1506961"/>
                <a:gd name="T4" fmla="*/ 27 w 1259245"/>
                <a:gd name="T5" fmla="*/ 90 h 1506961"/>
                <a:gd name="T6" fmla="*/ 56 w 1259245"/>
                <a:gd name="T7" fmla="*/ 34 h 1506961"/>
                <a:gd name="T8" fmla="*/ 2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29" name="Freeform 70">
              <a:extLst>
                <a:ext uri="{FF2B5EF4-FFF2-40B4-BE49-F238E27FC236}">
                  <a16:creationId xmlns:a16="http://schemas.microsoft.com/office/drawing/2014/main" id="{837EFE88-FDB2-433E-B405-9D869F0A28BD}"/>
                </a:ext>
              </a:extLst>
            </p:cNvPr>
            <p:cNvSpPr>
              <a:spLocks/>
            </p:cNvSpPr>
            <p:nvPr/>
          </p:nvSpPr>
          <p:spPr bwMode="auto">
            <a:xfrm>
              <a:off x="6417974" y="3187810"/>
              <a:ext cx="60264" cy="49967"/>
            </a:xfrm>
            <a:custGeom>
              <a:avLst/>
              <a:gdLst>
                <a:gd name="T0" fmla="*/ 16 w 1678899"/>
                <a:gd name="T1" fmla="*/ 108 h 1259174"/>
                <a:gd name="T2" fmla="*/ 127 w 1678899"/>
                <a:gd name="T3" fmla="*/ 118 h 1259174"/>
                <a:gd name="T4" fmla="*/ 126 w 1678899"/>
                <a:gd name="T5" fmla="*/ 84 h 1259174"/>
                <a:gd name="T6" fmla="*/ 65 w 1678899"/>
                <a:gd name="T7" fmla="*/ 0 h 1259174"/>
                <a:gd name="T8" fmla="*/ 0 w 1678899"/>
                <a:gd name="T9" fmla="*/ 25 h 1259174"/>
                <a:gd name="T10" fmla="*/ 16 w 1678899"/>
                <a:gd name="T11" fmla="*/ 108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0" name="Freeform 71">
              <a:extLst>
                <a:ext uri="{FF2B5EF4-FFF2-40B4-BE49-F238E27FC236}">
                  <a16:creationId xmlns:a16="http://schemas.microsoft.com/office/drawing/2014/main" id="{E06E7E9A-0202-41F9-AA53-89E98081BDE1}"/>
                </a:ext>
              </a:extLst>
            </p:cNvPr>
            <p:cNvSpPr>
              <a:spLocks/>
            </p:cNvSpPr>
            <p:nvPr/>
          </p:nvSpPr>
          <p:spPr bwMode="auto">
            <a:xfrm>
              <a:off x="6428686" y="3233612"/>
              <a:ext cx="84369" cy="84665"/>
            </a:xfrm>
            <a:custGeom>
              <a:avLst/>
              <a:gdLst>
                <a:gd name="T0" fmla="*/ 0 w 2578308"/>
                <a:gd name="T1" fmla="*/ 0 h 2368446"/>
                <a:gd name="T2" fmla="*/ 15 w 2578308"/>
                <a:gd name="T3" fmla="*/ 78 h 2368446"/>
                <a:gd name="T4" fmla="*/ 6 w 2578308"/>
                <a:gd name="T5" fmla="*/ 86 h 2368446"/>
                <a:gd name="T6" fmla="*/ 50 w 2578308"/>
                <a:gd name="T7" fmla="*/ 127 h 2368446"/>
                <a:gd name="T8" fmla="*/ 65 w 2578308"/>
                <a:gd name="T9" fmla="*/ 104 h 2368446"/>
                <a:gd name="T10" fmla="*/ 101 w 2578308"/>
                <a:gd name="T11" fmla="*/ 138 h 2368446"/>
                <a:gd name="T12" fmla="*/ 95 w 2578308"/>
                <a:gd name="T13" fmla="*/ 161 h 2368446"/>
                <a:gd name="T14" fmla="*/ 136 w 2578308"/>
                <a:gd name="T15" fmla="*/ 154 h 2368446"/>
                <a:gd name="T16" fmla="*/ 150 w 2578308"/>
                <a:gd name="T17" fmla="*/ 103 h 2368446"/>
                <a:gd name="T18" fmla="*/ 123 w 2578308"/>
                <a:gd name="T19" fmla="*/ 15 h 2368446"/>
                <a:gd name="T20" fmla="*/ 84 w 2578308"/>
                <a:gd name="T21" fmla="*/ 1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1" name="Freeform 72">
              <a:extLst>
                <a:ext uri="{FF2B5EF4-FFF2-40B4-BE49-F238E27FC236}">
                  <a16:creationId xmlns:a16="http://schemas.microsoft.com/office/drawing/2014/main" id="{B48E96DA-290A-433B-89FD-99902508772A}"/>
                </a:ext>
              </a:extLst>
            </p:cNvPr>
            <p:cNvSpPr>
              <a:spLocks/>
            </p:cNvSpPr>
            <p:nvPr/>
          </p:nvSpPr>
          <p:spPr bwMode="auto">
            <a:xfrm>
              <a:off x="6451453" y="3286354"/>
              <a:ext cx="33480" cy="43027"/>
            </a:xfrm>
            <a:custGeom>
              <a:avLst/>
              <a:gdLst>
                <a:gd name="T0" fmla="*/ 22 w 1097536"/>
                <a:gd name="T1" fmla="*/ 0 h 1184223"/>
                <a:gd name="T2" fmla="*/ 0 w 1097536"/>
                <a:gd name="T3" fmla="*/ 30 h 1184223"/>
                <a:gd name="T4" fmla="*/ 21 w 1097536"/>
                <a:gd name="T5" fmla="*/ 86 h 1184223"/>
                <a:gd name="T6" fmla="*/ 50 w 1097536"/>
                <a:gd name="T7" fmla="*/ 60 h 1184223"/>
                <a:gd name="T8" fmla="*/ 51 w 1097536"/>
                <a:gd name="T9" fmla="*/ 37 h 1184223"/>
                <a:gd name="T10" fmla="*/ 22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2" name="Freeform 73">
              <a:extLst>
                <a:ext uri="{FF2B5EF4-FFF2-40B4-BE49-F238E27FC236}">
                  <a16:creationId xmlns:a16="http://schemas.microsoft.com/office/drawing/2014/main" id="{C3B28FD4-CD07-426C-8DE4-8433B7F27B19}"/>
                </a:ext>
              </a:extLst>
            </p:cNvPr>
            <p:cNvSpPr>
              <a:spLocks/>
            </p:cNvSpPr>
            <p:nvPr/>
          </p:nvSpPr>
          <p:spPr bwMode="auto">
            <a:xfrm>
              <a:off x="6466185" y="3309949"/>
              <a:ext cx="54907" cy="52742"/>
            </a:xfrm>
            <a:custGeom>
              <a:avLst/>
              <a:gdLst>
                <a:gd name="T0" fmla="*/ 0 w 1852882"/>
                <a:gd name="T1" fmla="*/ 31 h 1521018"/>
                <a:gd name="T2" fmla="*/ 0 w 1852882"/>
                <a:gd name="T3" fmla="*/ 75 h 1521018"/>
                <a:gd name="T4" fmla="*/ 19 w 1852882"/>
                <a:gd name="T5" fmla="*/ 94 h 1521018"/>
                <a:gd name="T6" fmla="*/ 37 w 1852882"/>
                <a:gd name="T7" fmla="*/ 86 h 1521018"/>
                <a:gd name="T8" fmla="*/ 77 w 1852882"/>
                <a:gd name="T9" fmla="*/ 59 h 1521018"/>
                <a:gd name="T10" fmla="*/ 81 w 1852882"/>
                <a:gd name="T11" fmla="*/ 46 h 1521018"/>
                <a:gd name="T12" fmla="*/ 77 w 1852882"/>
                <a:gd name="T13" fmla="*/ 23 h 1521018"/>
                <a:gd name="T14" fmla="*/ 68 w 1852882"/>
                <a:gd name="T15" fmla="*/ 19 h 1521018"/>
                <a:gd name="T16" fmla="*/ 60 w 1852882"/>
                <a:gd name="T17" fmla="*/ 0 h 1521018"/>
                <a:gd name="T18" fmla="*/ 28 w 1852882"/>
                <a:gd name="T19" fmla="*/ 11 h 1521018"/>
                <a:gd name="T20" fmla="*/ 0 w 1852882"/>
                <a:gd name="T21" fmla="*/ 31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 name="Freeform 74">
              <a:extLst>
                <a:ext uri="{FF2B5EF4-FFF2-40B4-BE49-F238E27FC236}">
                  <a16:creationId xmlns:a16="http://schemas.microsoft.com/office/drawing/2014/main" id="{41E709CD-9C07-4E14-A2A3-B5C5BEFF697D}"/>
                </a:ext>
              </a:extLst>
            </p:cNvPr>
            <p:cNvSpPr>
              <a:spLocks/>
            </p:cNvSpPr>
            <p:nvPr/>
          </p:nvSpPr>
          <p:spPr bwMode="auto">
            <a:xfrm>
              <a:off x="6432705" y="3301621"/>
              <a:ext cx="45533" cy="95770"/>
            </a:xfrm>
            <a:custGeom>
              <a:avLst/>
              <a:gdLst>
                <a:gd name="T0" fmla="*/ 0 w 444747"/>
                <a:gd name="T1" fmla="*/ 425 h 900169"/>
                <a:gd name="T2" fmla="*/ 177 w 444747"/>
                <a:gd name="T3" fmla="*/ 533 h 900169"/>
                <a:gd name="T4" fmla="*/ 177 w 444747"/>
                <a:gd name="T5" fmla="*/ 1275 h 900169"/>
                <a:gd name="T6" fmla="*/ 467 w 444747"/>
                <a:gd name="T7" fmla="*/ 1604 h 900169"/>
                <a:gd name="T8" fmla="*/ 580 w 444747"/>
                <a:gd name="T9" fmla="*/ 1490 h 900169"/>
                <a:gd name="T10" fmla="*/ 681 w 444747"/>
                <a:gd name="T11" fmla="*/ 1218 h 900169"/>
                <a:gd name="T12" fmla="*/ 643 w 444747"/>
                <a:gd name="T13" fmla="*/ 1084 h 900169"/>
                <a:gd name="T14" fmla="*/ 788 w 444747"/>
                <a:gd name="T15" fmla="*/ 1027 h 900169"/>
                <a:gd name="T16" fmla="*/ 580 w 444747"/>
                <a:gd name="T17" fmla="*/ 850 h 900169"/>
                <a:gd name="T18" fmla="*/ 580 w 444747"/>
                <a:gd name="T19" fmla="*/ 476 h 900169"/>
                <a:gd name="T20" fmla="*/ 328 w 444747"/>
                <a:gd name="T21" fmla="*/ 0 h 900169"/>
                <a:gd name="T22" fmla="*/ 0 w 444747"/>
                <a:gd name="T23" fmla="*/ 425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4" name="Freeform 76">
              <a:extLst>
                <a:ext uri="{FF2B5EF4-FFF2-40B4-BE49-F238E27FC236}">
                  <a16:creationId xmlns:a16="http://schemas.microsoft.com/office/drawing/2014/main" id="{C0E2EB44-5E26-443C-AB5A-DF1DE8A87C36}"/>
                </a:ext>
              </a:extLst>
            </p:cNvPr>
            <p:cNvSpPr>
              <a:spLocks/>
            </p:cNvSpPr>
            <p:nvPr/>
          </p:nvSpPr>
          <p:spPr bwMode="auto">
            <a:xfrm>
              <a:off x="5785873" y="2876905"/>
              <a:ext cx="92405" cy="14296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35" name="Freeform 77">
              <a:extLst>
                <a:ext uri="{FF2B5EF4-FFF2-40B4-BE49-F238E27FC236}">
                  <a16:creationId xmlns:a16="http://schemas.microsoft.com/office/drawing/2014/main" id="{684CE8EA-D56D-44D7-B57A-423B7778334E}"/>
                </a:ext>
              </a:extLst>
            </p:cNvPr>
            <p:cNvSpPr>
              <a:spLocks/>
            </p:cNvSpPr>
            <p:nvPr/>
          </p:nvSpPr>
          <p:spPr bwMode="auto">
            <a:xfrm>
              <a:off x="7117033" y="1709634"/>
              <a:ext cx="368280" cy="487173"/>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36" name="Freeform 78">
              <a:extLst>
                <a:ext uri="{FF2B5EF4-FFF2-40B4-BE49-F238E27FC236}">
                  <a16:creationId xmlns:a16="http://schemas.microsoft.com/office/drawing/2014/main" id="{6C5897CB-D740-4D01-A898-6E9D4848BFDA}"/>
                </a:ext>
              </a:extLst>
            </p:cNvPr>
            <p:cNvSpPr>
              <a:spLocks/>
            </p:cNvSpPr>
            <p:nvPr/>
          </p:nvSpPr>
          <p:spPr bwMode="auto">
            <a:xfrm>
              <a:off x="6898744" y="4575767"/>
              <a:ext cx="140616" cy="302574"/>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37" name="Freeform 79">
              <a:extLst>
                <a:ext uri="{FF2B5EF4-FFF2-40B4-BE49-F238E27FC236}">
                  <a16:creationId xmlns:a16="http://schemas.microsoft.com/office/drawing/2014/main" id="{EC3AACCD-F0CF-40A2-91EE-6B7AB529168D}"/>
                </a:ext>
              </a:extLst>
            </p:cNvPr>
            <p:cNvSpPr>
              <a:spLocks/>
            </p:cNvSpPr>
            <p:nvPr/>
          </p:nvSpPr>
          <p:spPr bwMode="auto">
            <a:xfrm>
              <a:off x="9495450" y="5272522"/>
              <a:ext cx="151329" cy="179047"/>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38" name="Freeform 80">
              <a:extLst>
                <a:ext uri="{FF2B5EF4-FFF2-40B4-BE49-F238E27FC236}">
                  <a16:creationId xmlns:a16="http://schemas.microsoft.com/office/drawing/2014/main" id="{131B9069-5438-42EF-AEFB-43A14A6765AB}"/>
                </a:ext>
              </a:extLst>
            </p:cNvPr>
            <p:cNvSpPr>
              <a:spLocks/>
            </p:cNvSpPr>
            <p:nvPr/>
          </p:nvSpPr>
          <p:spPr bwMode="auto">
            <a:xfrm>
              <a:off x="9626692" y="5111518"/>
              <a:ext cx="105796" cy="176271"/>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39" name="Freeform 81">
              <a:extLst>
                <a:ext uri="{FF2B5EF4-FFF2-40B4-BE49-F238E27FC236}">
                  <a16:creationId xmlns:a16="http://schemas.microsoft.com/office/drawing/2014/main" id="{B088E18F-57CA-4A28-982D-E327326CD415}"/>
                </a:ext>
              </a:extLst>
            </p:cNvPr>
            <p:cNvSpPr>
              <a:spLocks/>
            </p:cNvSpPr>
            <p:nvPr/>
          </p:nvSpPr>
          <p:spPr bwMode="auto">
            <a:xfrm>
              <a:off x="8375881" y="4563275"/>
              <a:ext cx="834320" cy="656503"/>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0" name="Freeform 82">
              <a:extLst>
                <a:ext uri="{FF2B5EF4-FFF2-40B4-BE49-F238E27FC236}">
                  <a16:creationId xmlns:a16="http://schemas.microsoft.com/office/drawing/2014/main" id="{E96D78BB-D6EC-4DDF-AE2C-CC0B04F04C03}"/>
                </a:ext>
              </a:extLst>
            </p:cNvPr>
            <p:cNvSpPr>
              <a:spLocks/>
            </p:cNvSpPr>
            <p:nvPr/>
          </p:nvSpPr>
          <p:spPr bwMode="auto">
            <a:xfrm>
              <a:off x="9030749" y="5258644"/>
              <a:ext cx="73657" cy="104097"/>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1" name="Freeform 83">
              <a:extLst>
                <a:ext uri="{FF2B5EF4-FFF2-40B4-BE49-F238E27FC236}">
                  <a16:creationId xmlns:a16="http://schemas.microsoft.com/office/drawing/2014/main" id="{48B95371-6E6F-415D-B3AB-32F1D7B63390}"/>
                </a:ext>
              </a:extLst>
            </p:cNvPr>
            <p:cNvSpPr>
              <a:spLocks/>
            </p:cNvSpPr>
            <p:nvPr/>
          </p:nvSpPr>
          <p:spPr bwMode="auto">
            <a:xfrm>
              <a:off x="8322313" y="4167708"/>
              <a:ext cx="191505" cy="231790"/>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2" name="Freeform 84">
              <a:extLst>
                <a:ext uri="{FF2B5EF4-FFF2-40B4-BE49-F238E27FC236}">
                  <a16:creationId xmlns:a16="http://schemas.microsoft.com/office/drawing/2014/main" id="{D0B4E9A5-F34F-4CA4-9910-305F93307D0A}"/>
                </a:ext>
              </a:extLst>
            </p:cNvPr>
            <p:cNvSpPr>
              <a:spLocks/>
            </p:cNvSpPr>
            <p:nvPr/>
          </p:nvSpPr>
          <p:spPr bwMode="auto">
            <a:xfrm>
              <a:off x="8488374" y="4282908"/>
              <a:ext cx="119188" cy="151288"/>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3" name="Freeform 85">
              <a:extLst>
                <a:ext uri="{FF2B5EF4-FFF2-40B4-BE49-F238E27FC236}">
                  <a16:creationId xmlns:a16="http://schemas.microsoft.com/office/drawing/2014/main" id="{F1C09FE4-7F47-488A-9A54-1015F7DEE8CF}"/>
                </a:ext>
              </a:extLst>
            </p:cNvPr>
            <p:cNvSpPr>
              <a:spLocks/>
            </p:cNvSpPr>
            <p:nvPr/>
          </p:nvSpPr>
          <p:spPr bwMode="auto">
            <a:xfrm>
              <a:off x="8217854" y="4455014"/>
              <a:ext cx="223646" cy="52742"/>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4" name="Freeform 86">
              <a:extLst>
                <a:ext uri="{FF2B5EF4-FFF2-40B4-BE49-F238E27FC236}">
                  <a16:creationId xmlns:a16="http://schemas.microsoft.com/office/drawing/2014/main" id="{6F6D6F85-1DF4-485E-BB12-78D2E7643F27}"/>
                </a:ext>
              </a:extLst>
            </p:cNvPr>
            <p:cNvSpPr>
              <a:spLocks/>
            </p:cNvSpPr>
            <p:nvPr/>
          </p:nvSpPr>
          <p:spPr bwMode="auto">
            <a:xfrm>
              <a:off x="4668982" y="3024029"/>
              <a:ext cx="133921" cy="156839"/>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45" name="Freeform 87">
              <a:extLst>
                <a:ext uri="{FF2B5EF4-FFF2-40B4-BE49-F238E27FC236}">
                  <a16:creationId xmlns:a16="http://schemas.microsoft.com/office/drawing/2014/main" id="{02436325-1AAD-42A0-8D69-9B4DE789B08C}"/>
                </a:ext>
              </a:extLst>
            </p:cNvPr>
            <p:cNvSpPr>
              <a:spLocks/>
            </p:cNvSpPr>
            <p:nvPr/>
          </p:nvSpPr>
          <p:spPr bwMode="auto">
            <a:xfrm>
              <a:off x="4118571" y="3816554"/>
              <a:ext cx="233021" cy="68009"/>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6" name="Freeform 88">
              <a:extLst>
                <a:ext uri="{FF2B5EF4-FFF2-40B4-BE49-F238E27FC236}">
                  <a16:creationId xmlns:a16="http://schemas.microsoft.com/office/drawing/2014/main" id="{AD7AFC5D-D65D-40BA-B850-29AD7B1A7288}"/>
                </a:ext>
              </a:extLst>
            </p:cNvPr>
            <p:cNvSpPr>
              <a:spLocks/>
            </p:cNvSpPr>
            <p:nvPr/>
          </p:nvSpPr>
          <p:spPr bwMode="auto">
            <a:xfrm>
              <a:off x="4351589" y="3891504"/>
              <a:ext cx="144634" cy="41639"/>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47" name="Freeform 89">
              <a:extLst>
                <a:ext uri="{FF2B5EF4-FFF2-40B4-BE49-F238E27FC236}">
                  <a16:creationId xmlns:a16="http://schemas.microsoft.com/office/drawing/2014/main" id="{F7C3CA1B-2C47-4C28-AA16-3CB9084DAD53}"/>
                </a:ext>
              </a:extLst>
            </p:cNvPr>
            <p:cNvSpPr>
              <a:spLocks/>
            </p:cNvSpPr>
            <p:nvPr/>
          </p:nvSpPr>
          <p:spPr bwMode="auto">
            <a:xfrm>
              <a:off x="6259949" y="3430701"/>
              <a:ext cx="65620" cy="40250"/>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48" name="Freeform 90">
              <a:extLst>
                <a:ext uri="{FF2B5EF4-FFF2-40B4-BE49-F238E27FC236}">
                  <a16:creationId xmlns:a16="http://schemas.microsoft.com/office/drawing/2014/main" id="{9384C5E5-4657-4C68-B6EA-5E13AEC29827}"/>
                </a:ext>
              </a:extLst>
            </p:cNvPr>
            <p:cNvSpPr>
              <a:spLocks/>
            </p:cNvSpPr>
            <p:nvPr/>
          </p:nvSpPr>
          <p:spPr bwMode="auto">
            <a:xfrm>
              <a:off x="6186292" y="3352976"/>
              <a:ext cx="26785" cy="54130"/>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49" name="Freeform 91">
              <a:extLst>
                <a:ext uri="{FF2B5EF4-FFF2-40B4-BE49-F238E27FC236}">
                  <a16:creationId xmlns:a16="http://schemas.microsoft.com/office/drawing/2014/main" id="{8ADF4F30-8824-491A-9D31-4BCA9948D5C7}"/>
                </a:ext>
              </a:extLst>
            </p:cNvPr>
            <p:cNvSpPr>
              <a:spLocks/>
            </p:cNvSpPr>
            <p:nvPr/>
          </p:nvSpPr>
          <p:spPr bwMode="auto">
            <a:xfrm>
              <a:off x="6179597" y="3297458"/>
              <a:ext cx="33479" cy="41639"/>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50" name="Freeform 92">
              <a:extLst>
                <a:ext uri="{FF2B5EF4-FFF2-40B4-BE49-F238E27FC236}">
                  <a16:creationId xmlns:a16="http://schemas.microsoft.com/office/drawing/2014/main" id="{E6E69D68-1006-418D-9DD1-25611A3DD14E}"/>
                </a:ext>
              </a:extLst>
            </p:cNvPr>
            <p:cNvSpPr>
              <a:spLocks/>
            </p:cNvSpPr>
            <p:nvPr/>
          </p:nvSpPr>
          <p:spPr bwMode="auto">
            <a:xfrm>
              <a:off x="6853211" y="3451520"/>
              <a:ext cx="33480" cy="6941"/>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6FAC42A2-FEB5-4FB0-9226-F0D7D5BB972E}"/>
                </a:ext>
              </a:extLst>
            </p:cNvPr>
            <p:cNvSpPr>
              <a:spLocks noChangeArrowheads="1"/>
            </p:cNvSpPr>
            <p:nvPr/>
          </p:nvSpPr>
          <p:spPr bwMode="auto">
            <a:xfrm>
              <a:off x="6735362" y="3654164"/>
              <a:ext cx="0" cy="2775"/>
            </a:xfrm>
            <a:prstGeom prst="rect">
              <a:avLst/>
            </a:prstGeom>
            <a:grpFill/>
            <a:ln w="9525">
              <a:solidFill>
                <a:schemeClr val="bg1"/>
              </a:solidFill>
              <a:miter lim="800000"/>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pPr eaLnBrk="1" hangingPunct="1"/>
              <a:endParaRPr lang="en-US" sz="1050" dirty="0">
                <a:latin typeface="Calibri" panose="020F0502020204030204" pitchFamily="34" charset="0"/>
                <a:cs typeface="Calibri" panose="020F0502020204030204" pitchFamily="34" charset="0"/>
              </a:endParaRPr>
            </a:p>
          </p:txBody>
        </p:sp>
        <p:sp>
          <p:nvSpPr>
            <p:cNvPr id="52" name="Freeform 94">
              <a:extLst>
                <a:ext uri="{FF2B5EF4-FFF2-40B4-BE49-F238E27FC236}">
                  <a16:creationId xmlns:a16="http://schemas.microsoft.com/office/drawing/2014/main" id="{278A7655-3E1D-4520-AFBF-5035DAF88854}"/>
                </a:ext>
              </a:extLst>
            </p:cNvPr>
            <p:cNvSpPr>
              <a:spLocks/>
            </p:cNvSpPr>
            <p:nvPr/>
          </p:nvSpPr>
          <p:spPr bwMode="auto">
            <a:xfrm>
              <a:off x="6517075" y="3321052"/>
              <a:ext cx="415152" cy="156839"/>
            </a:xfrm>
            <a:custGeom>
              <a:avLst/>
              <a:gdLst>
                <a:gd name="T0" fmla="*/ 635446347 w 10616"/>
                <a:gd name="T1" fmla="*/ 50199597 h 10000"/>
                <a:gd name="T2" fmla="*/ 669215180 w 10616"/>
                <a:gd name="T3" fmla="*/ 52704822 h 10000"/>
                <a:gd name="T4" fmla="*/ 854898495 w 10616"/>
                <a:gd name="T5" fmla="*/ 50199597 h 10000"/>
                <a:gd name="T6" fmla="*/ 939372103 w 10616"/>
                <a:gd name="T7" fmla="*/ 47688273 h 10000"/>
                <a:gd name="T8" fmla="*/ 1023746879 w 10616"/>
                <a:gd name="T9" fmla="*/ 45177253 h 10000"/>
                <a:gd name="T10" fmla="*/ 1057515666 w 10616"/>
                <a:gd name="T11" fmla="*/ 47688273 h 10000"/>
                <a:gd name="T12" fmla="*/ 1040680689 w 10616"/>
                <a:gd name="T13" fmla="*/ 40160704 h 10000"/>
                <a:gd name="T14" fmla="*/ 1040680689 w 10616"/>
                <a:gd name="T15" fmla="*/ 22588788 h 10000"/>
                <a:gd name="T16" fmla="*/ 1057515666 w 10616"/>
                <a:gd name="T17" fmla="*/ 20077464 h 10000"/>
                <a:gd name="T18" fmla="*/ 989975913 w 10616"/>
                <a:gd name="T19" fmla="*/ 7527551 h 10000"/>
                <a:gd name="T20" fmla="*/ 956207080 w 10616"/>
                <a:gd name="T21" fmla="*/ 2511001 h 10000"/>
                <a:gd name="T22" fmla="*/ 905603316 w 10616"/>
                <a:gd name="T23" fmla="*/ 2511001 h 10000"/>
                <a:gd name="T24" fmla="*/ 888667328 w 10616"/>
                <a:gd name="T25" fmla="*/ 0 h 10000"/>
                <a:gd name="T26" fmla="*/ 888667328 w 10616"/>
                <a:gd name="T27" fmla="*/ 0 h 10000"/>
                <a:gd name="T28" fmla="*/ 821129708 w 10616"/>
                <a:gd name="T29" fmla="*/ 7527551 h 10000"/>
                <a:gd name="T30" fmla="*/ 736754932 w 10616"/>
                <a:gd name="T31" fmla="*/ 7527551 h 10000"/>
                <a:gd name="T32" fmla="*/ 719818944 w 10616"/>
                <a:gd name="T33" fmla="*/ 7527551 h 10000"/>
                <a:gd name="T34" fmla="*/ 719818944 w 10616"/>
                <a:gd name="T35" fmla="*/ 7527551 h 10000"/>
                <a:gd name="T36" fmla="*/ 652281324 w 10616"/>
                <a:gd name="T37" fmla="*/ 2511001 h 10000"/>
                <a:gd name="T38" fmla="*/ 601675381 w 10616"/>
                <a:gd name="T39" fmla="*/ 0 h 10000"/>
                <a:gd name="T40" fmla="*/ 466598009 w 10616"/>
                <a:gd name="T41" fmla="*/ 0 h 10000"/>
                <a:gd name="T42" fmla="*/ 432829176 w 10616"/>
                <a:gd name="T43" fmla="*/ 0 h 10000"/>
                <a:gd name="T44" fmla="*/ 382124400 w 10616"/>
                <a:gd name="T45" fmla="*/ 2511001 h 10000"/>
                <a:gd name="T46" fmla="*/ 348355567 w 10616"/>
                <a:gd name="T47" fmla="*/ 7527551 h 10000"/>
                <a:gd name="T48" fmla="*/ 263980838 w 10616"/>
                <a:gd name="T49" fmla="*/ 10038893 h 10000"/>
                <a:gd name="T50" fmla="*/ 247044849 w 10616"/>
                <a:gd name="T51" fmla="*/ 7527551 h 10000"/>
                <a:gd name="T52" fmla="*/ 230209872 w 10616"/>
                <a:gd name="T53" fmla="*/ 7527551 h 10000"/>
                <a:gd name="T54" fmla="*/ 196441039 w 10616"/>
                <a:gd name="T55" fmla="*/ 15060914 h 10000"/>
                <a:gd name="T56" fmla="*/ 128901287 w 10616"/>
                <a:gd name="T57" fmla="*/ 15060914 h 10000"/>
                <a:gd name="T58" fmla="*/ 76702938 w 10616"/>
                <a:gd name="T59" fmla="*/ 14304686 h 10000"/>
                <a:gd name="T60" fmla="*/ 20421611 w 10616"/>
                <a:gd name="T61" fmla="*/ 17993477 h 10000"/>
                <a:gd name="T62" fmla="*/ 0 w 10616"/>
                <a:gd name="T63" fmla="*/ 19667490 h 10000"/>
                <a:gd name="T64" fmla="*/ 69531848 w 10616"/>
                <a:gd name="T65" fmla="*/ 33181506 h 10000"/>
                <a:gd name="T66" fmla="*/ 128901287 w 10616"/>
                <a:gd name="T67" fmla="*/ 42666252 h 10000"/>
                <a:gd name="T68" fmla="*/ 162672253 w 10616"/>
                <a:gd name="T69" fmla="*/ 50199597 h 10000"/>
                <a:gd name="T70" fmla="*/ 314584602 w 10616"/>
                <a:gd name="T71" fmla="*/ 52704822 h 10000"/>
                <a:gd name="T72" fmla="*/ 331520590 w 10616"/>
                <a:gd name="T73" fmla="*/ 52704822 h 10000"/>
                <a:gd name="T74" fmla="*/ 449664153 w 10616"/>
                <a:gd name="T75" fmla="*/ 57727148 h 10000"/>
                <a:gd name="T76" fmla="*/ 517201773 w 10616"/>
                <a:gd name="T77" fmla="*/ 52704822 h 10000"/>
                <a:gd name="T78" fmla="*/ 584741571 w 10616"/>
                <a:gd name="T79" fmla="*/ 57727148 h 10000"/>
                <a:gd name="T80" fmla="*/ 584741571 w 10616"/>
                <a:gd name="T81" fmla="*/ 57727148 h 10000"/>
                <a:gd name="T82" fmla="*/ 584741571 w 10616"/>
                <a:gd name="T83" fmla="*/ 57727148 h 10000"/>
                <a:gd name="T84" fmla="*/ 635446347 w 10616"/>
                <a:gd name="T85" fmla="*/ 5019959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3" name="Freeform 95">
              <a:extLst>
                <a:ext uri="{FF2B5EF4-FFF2-40B4-BE49-F238E27FC236}">
                  <a16:creationId xmlns:a16="http://schemas.microsoft.com/office/drawing/2014/main" id="{07A5E3EE-EA2E-42EE-9D7D-035015BED90B}"/>
                </a:ext>
              </a:extLst>
            </p:cNvPr>
            <p:cNvSpPr>
              <a:spLocks/>
            </p:cNvSpPr>
            <p:nvPr/>
          </p:nvSpPr>
          <p:spPr bwMode="auto">
            <a:xfrm>
              <a:off x="6725990" y="3451520"/>
              <a:ext cx="152668" cy="127693"/>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4" name="Freeform 96">
              <a:extLst>
                <a:ext uri="{FF2B5EF4-FFF2-40B4-BE49-F238E27FC236}">
                  <a16:creationId xmlns:a16="http://schemas.microsoft.com/office/drawing/2014/main" id="{14D563A4-6533-4E2A-90DF-26CEA1635E3B}"/>
                </a:ext>
              </a:extLst>
            </p:cNvPr>
            <p:cNvSpPr>
              <a:spLocks/>
            </p:cNvSpPr>
            <p:nvPr/>
          </p:nvSpPr>
          <p:spPr bwMode="auto">
            <a:xfrm>
              <a:off x="6705900" y="3552842"/>
              <a:ext cx="107136" cy="101320"/>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5" name="Freeform 97">
              <a:extLst>
                <a:ext uri="{FF2B5EF4-FFF2-40B4-BE49-F238E27FC236}">
                  <a16:creationId xmlns:a16="http://schemas.microsoft.com/office/drawing/2014/main" id="{3494569B-7CA0-4444-82BF-E7DCD349F7EC}"/>
                </a:ext>
              </a:extLst>
            </p:cNvPr>
            <p:cNvSpPr>
              <a:spLocks/>
            </p:cNvSpPr>
            <p:nvPr/>
          </p:nvSpPr>
          <p:spPr bwMode="auto">
            <a:xfrm>
              <a:off x="6705900" y="3552842"/>
              <a:ext cx="107136" cy="101320"/>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6" name="Freeform 98">
              <a:extLst>
                <a:ext uri="{FF2B5EF4-FFF2-40B4-BE49-F238E27FC236}">
                  <a16:creationId xmlns:a16="http://schemas.microsoft.com/office/drawing/2014/main" id="{96A3078B-A6A4-40E7-9633-33B7DDB257C4}"/>
                </a:ext>
              </a:extLst>
            </p:cNvPr>
            <p:cNvSpPr>
              <a:spLocks/>
            </p:cNvSpPr>
            <p:nvPr/>
          </p:nvSpPr>
          <p:spPr bwMode="auto">
            <a:xfrm>
              <a:off x="7076859" y="3744380"/>
              <a:ext cx="100440" cy="68009"/>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7" name="Freeform 99">
              <a:extLst>
                <a:ext uri="{FF2B5EF4-FFF2-40B4-BE49-F238E27FC236}">
                  <a16:creationId xmlns:a16="http://schemas.microsoft.com/office/drawing/2014/main" id="{94AB8E36-8D2C-442E-9C3E-2BE0EB69C728}"/>
                </a:ext>
              </a:extLst>
            </p:cNvPr>
            <p:cNvSpPr>
              <a:spLocks/>
            </p:cNvSpPr>
            <p:nvPr/>
          </p:nvSpPr>
          <p:spPr bwMode="auto">
            <a:xfrm>
              <a:off x="7091589" y="3770750"/>
              <a:ext cx="158026" cy="190151"/>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8" name="Freeform 100">
              <a:extLst>
                <a:ext uri="{FF2B5EF4-FFF2-40B4-BE49-F238E27FC236}">
                  <a16:creationId xmlns:a16="http://schemas.microsoft.com/office/drawing/2014/main" id="{2D342BAD-BE8E-4622-AE68-2CA610D32CD2}"/>
                </a:ext>
              </a:extLst>
            </p:cNvPr>
            <p:cNvSpPr>
              <a:spLocks/>
            </p:cNvSpPr>
            <p:nvPr/>
          </p:nvSpPr>
          <p:spPr bwMode="auto">
            <a:xfrm>
              <a:off x="6893389" y="3892890"/>
              <a:ext cx="223647" cy="144347"/>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59" name="Freeform 101">
              <a:extLst>
                <a:ext uri="{FF2B5EF4-FFF2-40B4-BE49-F238E27FC236}">
                  <a16:creationId xmlns:a16="http://schemas.microsoft.com/office/drawing/2014/main" id="{FD404249-728E-4831-8DE6-F2E523ACFFBF}"/>
                </a:ext>
              </a:extLst>
            </p:cNvPr>
            <p:cNvSpPr>
              <a:spLocks/>
            </p:cNvSpPr>
            <p:nvPr/>
          </p:nvSpPr>
          <p:spPr bwMode="auto">
            <a:xfrm>
              <a:off x="6735362" y="3579213"/>
              <a:ext cx="415152" cy="369197"/>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dirty="0">
                <a:solidFill>
                  <a:schemeClr val="tx2"/>
                </a:solidFill>
                <a:latin typeface="Calibri" panose="020F0502020204030204" pitchFamily="34" charset="0"/>
                <a:ea typeface="+mn-ea"/>
                <a:cs typeface="Calibri" panose="020F0502020204030204" pitchFamily="34" charset="0"/>
              </a:endParaRPr>
            </a:p>
          </p:txBody>
        </p:sp>
        <p:sp>
          <p:nvSpPr>
            <p:cNvPr id="60" name="Freeform 102">
              <a:extLst>
                <a:ext uri="{FF2B5EF4-FFF2-40B4-BE49-F238E27FC236}">
                  <a16:creationId xmlns:a16="http://schemas.microsoft.com/office/drawing/2014/main" id="{2F1227A6-ED88-4ED3-8E21-CB40A05D3E4A}"/>
                </a:ext>
              </a:extLst>
            </p:cNvPr>
            <p:cNvSpPr>
              <a:spLocks/>
            </p:cNvSpPr>
            <p:nvPr/>
          </p:nvSpPr>
          <p:spPr bwMode="auto">
            <a:xfrm>
              <a:off x="7091588" y="3812390"/>
              <a:ext cx="65621" cy="80501"/>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1" name="Freeform 103">
              <a:extLst>
                <a:ext uri="{FF2B5EF4-FFF2-40B4-BE49-F238E27FC236}">
                  <a16:creationId xmlns:a16="http://schemas.microsoft.com/office/drawing/2014/main" id="{EA875DE9-B78E-4412-A1FB-1D24E8486A6A}"/>
                </a:ext>
              </a:extLst>
            </p:cNvPr>
            <p:cNvSpPr>
              <a:spLocks/>
            </p:cNvSpPr>
            <p:nvPr/>
          </p:nvSpPr>
          <p:spPr bwMode="auto">
            <a:xfrm>
              <a:off x="6806342" y="3443193"/>
              <a:ext cx="210254" cy="219298"/>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2" name="Freeform 104">
              <a:extLst>
                <a:ext uri="{FF2B5EF4-FFF2-40B4-BE49-F238E27FC236}">
                  <a16:creationId xmlns:a16="http://schemas.microsoft.com/office/drawing/2014/main" id="{E9A77EF4-B8C7-4D40-91C9-5F8EA433381C}"/>
                </a:ext>
              </a:extLst>
            </p:cNvPr>
            <p:cNvSpPr>
              <a:spLocks/>
            </p:cNvSpPr>
            <p:nvPr/>
          </p:nvSpPr>
          <p:spPr bwMode="auto">
            <a:xfrm>
              <a:off x="6926869" y="3383511"/>
              <a:ext cx="396403" cy="373361"/>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3" name="Freeform 105">
              <a:extLst>
                <a:ext uri="{FF2B5EF4-FFF2-40B4-BE49-F238E27FC236}">
                  <a16:creationId xmlns:a16="http://schemas.microsoft.com/office/drawing/2014/main" id="{5658DE02-2C62-4894-AC39-06EA54287544}"/>
                </a:ext>
              </a:extLst>
            </p:cNvPr>
            <p:cNvSpPr>
              <a:spLocks/>
            </p:cNvSpPr>
            <p:nvPr/>
          </p:nvSpPr>
          <p:spPr bwMode="auto">
            <a:xfrm>
              <a:off x="6427348" y="2836656"/>
              <a:ext cx="133921" cy="94382"/>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4" name="Freeform 106">
              <a:extLst>
                <a:ext uri="{FF2B5EF4-FFF2-40B4-BE49-F238E27FC236}">
                  <a16:creationId xmlns:a16="http://schemas.microsoft.com/office/drawing/2014/main" id="{DC15352D-6E11-4E5B-A4BC-7862A77C9023}"/>
                </a:ext>
              </a:extLst>
            </p:cNvPr>
            <p:cNvSpPr>
              <a:spLocks/>
            </p:cNvSpPr>
            <p:nvPr/>
          </p:nvSpPr>
          <p:spPr bwMode="auto">
            <a:xfrm>
              <a:off x="6486272" y="2706186"/>
              <a:ext cx="100440" cy="88829"/>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5" name="Freeform 107">
              <a:extLst>
                <a:ext uri="{FF2B5EF4-FFF2-40B4-BE49-F238E27FC236}">
                  <a16:creationId xmlns:a16="http://schemas.microsoft.com/office/drawing/2014/main" id="{79358CF0-E7D0-44BB-8BFA-9973FDAD969E}"/>
                </a:ext>
              </a:extLst>
            </p:cNvPr>
            <p:cNvSpPr>
              <a:spLocks/>
            </p:cNvSpPr>
            <p:nvPr/>
          </p:nvSpPr>
          <p:spPr bwMode="auto">
            <a:xfrm>
              <a:off x="6482255" y="2843595"/>
              <a:ext cx="196862" cy="184599"/>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6" name="Freeform 108">
              <a:extLst>
                <a:ext uri="{FF2B5EF4-FFF2-40B4-BE49-F238E27FC236}">
                  <a16:creationId xmlns:a16="http://schemas.microsoft.com/office/drawing/2014/main" id="{705430BE-598B-40EA-965D-A4D77796B6C0}"/>
                </a:ext>
              </a:extLst>
            </p:cNvPr>
            <p:cNvSpPr>
              <a:spLocks/>
            </p:cNvSpPr>
            <p:nvPr/>
          </p:nvSpPr>
          <p:spPr bwMode="auto">
            <a:xfrm>
              <a:off x="6434044" y="2768646"/>
              <a:ext cx="160704" cy="94382"/>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7" name="Freeform 109">
              <a:extLst>
                <a:ext uri="{FF2B5EF4-FFF2-40B4-BE49-F238E27FC236}">
                  <a16:creationId xmlns:a16="http://schemas.microsoft.com/office/drawing/2014/main" id="{EA6170CD-81E8-4C01-8CB2-B9B458D6E6D1}"/>
                </a:ext>
              </a:extLst>
            </p:cNvPr>
            <p:cNvSpPr>
              <a:spLocks/>
            </p:cNvSpPr>
            <p:nvPr/>
          </p:nvSpPr>
          <p:spPr bwMode="auto">
            <a:xfrm>
              <a:off x="5673379" y="4037238"/>
              <a:ext cx="159364" cy="123529"/>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8" name="Freeform 110">
              <a:extLst>
                <a:ext uri="{FF2B5EF4-FFF2-40B4-BE49-F238E27FC236}">
                  <a16:creationId xmlns:a16="http://schemas.microsoft.com/office/drawing/2014/main" id="{C00A536C-622F-474D-853A-F3CA237C3665}"/>
                </a:ext>
              </a:extLst>
            </p:cNvPr>
            <p:cNvSpPr>
              <a:spLocks/>
            </p:cNvSpPr>
            <p:nvPr/>
          </p:nvSpPr>
          <p:spPr bwMode="auto">
            <a:xfrm>
              <a:off x="5634543" y="3948410"/>
              <a:ext cx="124546" cy="97157"/>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69" name="Freeform 111">
              <a:extLst>
                <a:ext uri="{FF2B5EF4-FFF2-40B4-BE49-F238E27FC236}">
                  <a16:creationId xmlns:a16="http://schemas.microsoft.com/office/drawing/2014/main" id="{FF6596BC-1CE4-4309-A095-93E33452CB12}"/>
                </a:ext>
              </a:extLst>
            </p:cNvPr>
            <p:cNvSpPr>
              <a:spLocks/>
            </p:cNvSpPr>
            <p:nvPr/>
          </p:nvSpPr>
          <p:spPr bwMode="auto">
            <a:xfrm>
              <a:off x="5641238" y="3711070"/>
              <a:ext cx="251770" cy="278979"/>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0" name="Freeform 112">
              <a:extLst>
                <a:ext uri="{FF2B5EF4-FFF2-40B4-BE49-F238E27FC236}">
                  <a16:creationId xmlns:a16="http://schemas.microsoft.com/office/drawing/2014/main" id="{5904DD54-B898-4A5D-B1B6-D5459B38770A}"/>
                </a:ext>
              </a:extLst>
            </p:cNvPr>
            <p:cNvSpPr>
              <a:spLocks/>
            </p:cNvSpPr>
            <p:nvPr/>
          </p:nvSpPr>
          <p:spPr bwMode="auto">
            <a:xfrm>
              <a:off x="6507700" y="3594480"/>
              <a:ext cx="238377" cy="238729"/>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1" name="Freeform 113">
              <a:extLst>
                <a:ext uri="{FF2B5EF4-FFF2-40B4-BE49-F238E27FC236}">
                  <a16:creationId xmlns:a16="http://schemas.microsoft.com/office/drawing/2014/main" id="{BE3508FE-095B-4D75-870B-88D99CBBC338}"/>
                </a:ext>
              </a:extLst>
            </p:cNvPr>
            <p:cNvSpPr>
              <a:spLocks/>
            </p:cNvSpPr>
            <p:nvPr/>
          </p:nvSpPr>
          <p:spPr bwMode="auto">
            <a:xfrm>
              <a:off x="6182276" y="3552843"/>
              <a:ext cx="345513" cy="340050"/>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2" name="Freeform 114">
              <a:extLst>
                <a:ext uri="{FF2B5EF4-FFF2-40B4-BE49-F238E27FC236}">
                  <a16:creationId xmlns:a16="http://schemas.microsoft.com/office/drawing/2014/main" id="{96BCC2AD-AAA0-4A9D-9141-702FA278D3B8}"/>
                </a:ext>
              </a:extLst>
            </p:cNvPr>
            <p:cNvSpPr>
              <a:spLocks/>
            </p:cNvSpPr>
            <p:nvPr/>
          </p:nvSpPr>
          <p:spPr bwMode="auto">
            <a:xfrm>
              <a:off x="6148793" y="3451521"/>
              <a:ext cx="87049" cy="169331"/>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3" name="Freeform 115">
              <a:extLst>
                <a:ext uri="{FF2B5EF4-FFF2-40B4-BE49-F238E27FC236}">
                  <a16:creationId xmlns:a16="http://schemas.microsoft.com/office/drawing/2014/main" id="{E94DA9BD-8C3A-4DAF-A586-FA7A789201A2}"/>
                </a:ext>
              </a:extLst>
            </p:cNvPr>
            <p:cNvSpPr>
              <a:spLocks/>
            </p:cNvSpPr>
            <p:nvPr/>
          </p:nvSpPr>
          <p:spPr bwMode="auto">
            <a:xfrm>
              <a:off x="5721590" y="3491771"/>
              <a:ext cx="250430" cy="198477"/>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4" name="Freeform 116">
              <a:extLst>
                <a:ext uri="{FF2B5EF4-FFF2-40B4-BE49-F238E27FC236}">
                  <a16:creationId xmlns:a16="http://schemas.microsoft.com/office/drawing/2014/main" id="{E9E33FA1-AA04-4E5A-8BE5-0CEA5F201259}"/>
                </a:ext>
              </a:extLst>
            </p:cNvPr>
            <p:cNvSpPr>
              <a:spLocks/>
            </p:cNvSpPr>
            <p:nvPr/>
          </p:nvSpPr>
          <p:spPr bwMode="auto">
            <a:xfrm>
              <a:off x="5646597" y="3690249"/>
              <a:ext cx="172756" cy="155452"/>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5" name="Freeform 117">
              <a:extLst>
                <a:ext uri="{FF2B5EF4-FFF2-40B4-BE49-F238E27FC236}">
                  <a16:creationId xmlns:a16="http://schemas.microsoft.com/office/drawing/2014/main" id="{69DB01A4-8883-48D4-9634-976429CAE019}"/>
                </a:ext>
              </a:extLst>
            </p:cNvPr>
            <p:cNvSpPr>
              <a:spLocks/>
            </p:cNvSpPr>
            <p:nvPr/>
          </p:nvSpPr>
          <p:spPr bwMode="auto">
            <a:xfrm>
              <a:off x="5654630" y="4037240"/>
              <a:ext cx="52228" cy="41639"/>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6" name="Freeform 118">
              <a:extLst>
                <a:ext uri="{FF2B5EF4-FFF2-40B4-BE49-F238E27FC236}">
                  <a16:creationId xmlns:a16="http://schemas.microsoft.com/office/drawing/2014/main" id="{5BDC2415-6271-4682-A51E-1456883D0773}"/>
                </a:ext>
              </a:extLst>
            </p:cNvPr>
            <p:cNvSpPr>
              <a:spLocks/>
            </p:cNvSpPr>
            <p:nvPr/>
          </p:nvSpPr>
          <p:spPr bwMode="auto">
            <a:xfrm>
              <a:off x="6455471" y="3799898"/>
              <a:ext cx="342835" cy="435819"/>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7" name="Freeform 119">
              <a:extLst>
                <a:ext uri="{FF2B5EF4-FFF2-40B4-BE49-F238E27FC236}">
                  <a16:creationId xmlns:a16="http://schemas.microsoft.com/office/drawing/2014/main" id="{1A446FD9-7475-4537-9057-200DDACB6201}"/>
                </a:ext>
              </a:extLst>
            </p:cNvPr>
            <p:cNvSpPr>
              <a:spLocks/>
            </p:cNvSpPr>
            <p:nvPr/>
          </p:nvSpPr>
          <p:spPr bwMode="auto">
            <a:xfrm>
              <a:off x="5819352" y="4085818"/>
              <a:ext cx="125885" cy="129080"/>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8" name="Freeform 120">
              <a:extLst>
                <a:ext uri="{FF2B5EF4-FFF2-40B4-BE49-F238E27FC236}">
                  <a16:creationId xmlns:a16="http://schemas.microsoft.com/office/drawing/2014/main" id="{FF3FF993-04B6-405C-B50B-AABF04711C65}"/>
                </a:ext>
              </a:extLst>
            </p:cNvPr>
            <p:cNvSpPr>
              <a:spLocks/>
            </p:cNvSpPr>
            <p:nvPr/>
          </p:nvSpPr>
          <p:spPr bwMode="auto">
            <a:xfrm>
              <a:off x="5755071" y="4134397"/>
              <a:ext cx="89726" cy="80501"/>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79" name="Freeform 121">
              <a:extLst>
                <a:ext uri="{FF2B5EF4-FFF2-40B4-BE49-F238E27FC236}">
                  <a16:creationId xmlns:a16="http://schemas.microsoft.com/office/drawing/2014/main" id="{ED6DB407-EA2D-4747-B1CB-5756970CF4EA}"/>
                </a:ext>
              </a:extLst>
            </p:cNvPr>
            <p:cNvSpPr>
              <a:spLocks/>
            </p:cNvSpPr>
            <p:nvPr/>
          </p:nvSpPr>
          <p:spPr bwMode="auto">
            <a:xfrm>
              <a:off x="5713556" y="4106635"/>
              <a:ext cx="66959" cy="6107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id="{AC03F6CE-3B94-476D-9FC1-411E35669385}"/>
                </a:ext>
              </a:extLst>
            </p:cNvPr>
            <p:cNvSpPr>
              <a:spLocks noChangeArrowheads="1"/>
            </p:cNvSpPr>
            <p:nvPr/>
          </p:nvSpPr>
          <p:spPr bwMode="auto">
            <a:xfrm>
              <a:off x="5811317" y="3690249"/>
              <a:ext cx="8036" cy="20820"/>
            </a:xfrm>
            <a:prstGeom prst="rect">
              <a:avLst/>
            </a:prstGeom>
            <a:grpFill/>
            <a:ln w="9525">
              <a:solidFill>
                <a:schemeClr val="bg1"/>
              </a:solidFill>
              <a:miter lim="800000"/>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pPr eaLnBrk="1" hangingPunct="1"/>
              <a:endParaRPr lang="en-US" sz="1050" dirty="0">
                <a:latin typeface="Calibri" panose="020F0502020204030204" pitchFamily="34" charset="0"/>
                <a:cs typeface="Calibri" panose="020F0502020204030204" pitchFamily="34" charset="0"/>
              </a:endParaRPr>
            </a:p>
          </p:txBody>
        </p:sp>
        <p:sp>
          <p:nvSpPr>
            <p:cNvPr id="81" name="Freeform 123">
              <a:extLst>
                <a:ext uri="{FF2B5EF4-FFF2-40B4-BE49-F238E27FC236}">
                  <a16:creationId xmlns:a16="http://schemas.microsoft.com/office/drawing/2014/main" id="{0DD33240-E2D8-439F-9CCB-85BFABC6FEAE}"/>
                </a:ext>
              </a:extLst>
            </p:cNvPr>
            <p:cNvSpPr>
              <a:spLocks/>
            </p:cNvSpPr>
            <p:nvPr/>
          </p:nvSpPr>
          <p:spPr bwMode="auto">
            <a:xfrm>
              <a:off x="5811316" y="3451521"/>
              <a:ext cx="432561" cy="44137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2" name="Freeform 124">
              <a:extLst>
                <a:ext uri="{FF2B5EF4-FFF2-40B4-BE49-F238E27FC236}">
                  <a16:creationId xmlns:a16="http://schemas.microsoft.com/office/drawing/2014/main" id="{947F7420-81E1-4292-9302-F23481989FE5}"/>
                </a:ext>
              </a:extLst>
            </p:cNvPr>
            <p:cNvSpPr>
              <a:spLocks/>
            </p:cNvSpPr>
            <p:nvPr/>
          </p:nvSpPr>
          <p:spPr bwMode="auto">
            <a:xfrm>
              <a:off x="5811316" y="3451521"/>
              <a:ext cx="432561" cy="441371"/>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3" name="Freeform 125">
              <a:extLst>
                <a:ext uri="{FF2B5EF4-FFF2-40B4-BE49-F238E27FC236}">
                  <a16:creationId xmlns:a16="http://schemas.microsoft.com/office/drawing/2014/main" id="{E84AC0CB-49DC-4315-BE38-97AC6D5312BB}"/>
                </a:ext>
              </a:extLst>
            </p:cNvPr>
            <p:cNvSpPr>
              <a:spLocks/>
            </p:cNvSpPr>
            <p:nvPr/>
          </p:nvSpPr>
          <p:spPr bwMode="auto">
            <a:xfrm>
              <a:off x="7043378" y="3443193"/>
              <a:ext cx="21428" cy="15268"/>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4" name="Freeform 126">
              <a:extLst>
                <a:ext uri="{FF2B5EF4-FFF2-40B4-BE49-F238E27FC236}">
                  <a16:creationId xmlns:a16="http://schemas.microsoft.com/office/drawing/2014/main" id="{C98CA91B-99BC-4EF6-8847-216A41B9907E}"/>
                </a:ext>
              </a:extLst>
            </p:cNvPr>
            <p:cNvSpPr>
              <a:spLocks/>
            </p:cNvSpPr>
            <p:nvPr/>
          </p:nvSpPr>
          <p:spPr bwMode="auto">
            <a:xfrm>
              <a:off x="7012578" y="3409882"/>
              <a:ext cx="12052" cy="20820"/>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5" name="Freeform 127">
              <a:extLst>
                <a:ext uri="{FF2B5EF4-FFF2-40B4-BE49-F238E27FC236}">
                  <a16:creationId xmlns:a16="http://schemas.microsoft.com/office/drawing/2014/main" id="{3EC44E49-7BDC-4E9C-9A9D-B926C8470E7E}"/>
                </a:ext>
              </a:extLst>
            </p:cNvPr>
            <p:cNvSpPr>
              <a:spLocks/>
            </p:cNvSpPr>
            <p:nvPr/>
          </p:nvSpPr>
          <p:spPr bwMode="auto">
            <a:xfrm>
              <a:off x="6427346" y="2174599"/>
              <a:ext cx="224985" cy="512157"/>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6" name="Freeform 128">
              <a:extLst>
                <a:ext uri="{FF2B5EF4-FFF2-40B4-BE49-F238E27FC236}">
                  <a16:creationId xmlns:a16="http://schemas.microsoft.com/office/drawing/2014/main" id="{AB7C6371-7CCB-46AC-BC97-966D4844E189}"/>
                </a:ext>
              </a:extLst>
            </p:cNvPr>
            <p:cNvSpPr>
              <a:spLocks/>
            </p:cNvSpPr>
            <p:nvPr/>
          </p:nvSpPr>
          <p:spPr bwMode="auto">
            <a:xfrm>
              <a:off x="6659029" y="2986556"/>
              <a:ext cx="13392" cy="6940"/>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7" name="Freeform 129">
              <a:extLst>
                <a:ext uri="{FF2B5EF4-FFF2-40B4-BE49-F238E27FC236}">
                  <a16:creationId xmlns:a16="http://schemas.microsoft.com/office/drawing/2014/main" id="{F94BDAA5-47AB-4018-8575-1BA138FB4155}"/>
                </a:ext>
              </a:extLst>
            </p:cNvPr>
            <p:cNvSpPr>
              <a:spLocks/>
            </p:cNvSpPr>
            <p:nvPr/>
          </p:nvSpPr>
          <p:spPr bwMode="auto">
            <a:xfrm>
              <a:off x="6573321" y="1599984"/>
              <a:ext cx="3199343" cy="1775199"/>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88" name="Freeform 130">
              <a:extLst>
                <a:ext uri="{FF2B5EF4-FFF2-40B4-BE49-F238E27FC236}">
                  <a16:creationId xmlns:a16="http://schemas.microsoft.com/office/drawing/2014/main" id="{90428A42-B026-4BF9-95C6-F710E550D274}"/>
                </a:ext>
              </a:extLst>
            </p:cNvPr>
            <p:cNvSpPr>
              <a:spLocks/>
            </p:cNvSpPr>
            <p:nvPr/>
          </p:nvSpPr>
          <p:spPr bwMode="auto">
            <a:xfrm>
              <a:off x="7064806" y="3451520"/>
              <a:ext cx="60265" cy="6941"/>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89" name="Freeform 131">
              <a:extLst>
                <a:ext uri="{FF2B5EF4-FFF2-40B4-BE49-F238E27FC236}">
                  <a16:creationId xmlns:a16="http://schemas.microsoft.com/office/drawing/2014/main" id="{A80BBE05-839A-4EA7-8FF3-162F527B5EF0}"/>
                </a:ext>
              </a:extLst>
            </p:cNvPr>
            <p:cNvSpPr>
              <a:spLocks/>
            </p:cNvSpPr>
            <p:nvPr/>
          </p:nvSpPr>
          <p:spPr bwMode="auto">
            <a:xfrm>
              <a:off x="6972401" y="2876905"/>
              <a:ext cx="853069" cy="620418"/>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0" name="Freeform 132">
              <a:extLst>
                <a:ext uri="{FF2B5EF4-FFF2-40B4-BE49-F238E27FC236}">
                  <a16:creationId xmlns:a16="http://schemas.microsoft.com/office/drawing/2014/main" id="{28D1D1A4-AD41-45C7-AF1B-FF4DCF78380D}"/>
                </a:ext>
              </a:extLst>
            </p:cNvPr>
            <p:cNvSpPr>
              <a:spLocks/>
            </p:cNvSpPr>
            <p:nvPr/>
          </p:nvSpPr>
          <p:spPr bwMode="auto">
            <a:xfrm>
              <a:off x="7024630" y="3430701"/>
              <a:ext cx="18749" cy="12491"/>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1" name="Rectangle 90">
              <a:extLst>
                <a:ext uri="{FF2B5EF4-FFF2-40B4-BE49-F238E27FC236}">
                  <a16:creationId xmlns:a16="http://schemas.microsoft.com/office/drawing/2014/main" id="{9E01A546-CBBE-419C-A094-24A1DE5D77E0}"/>
                </a:ext>
              </a:extLst>
            </p:cNvPr>
            <p:cNvSpPr>
              <a:spLocks noChangeArrowheads="1"/>
            </p:cNvSpPr>
            <p:nvPr/>
          </p:nvSpPr>
          <p:spPr bwMode="auto">
            <a:xfrm>
              <a:off x="6334944" y="3108695"/>
              <a:ext cx="8036" cy="1387"/>
            </a:xfrm>
            <a:prstGeom prst="rect">
              <a:avLst/>
            </a:prstGeom>
            <a:grpFill/>
            <a:ln w="9525">
              <a:solidFill>
                <a:schemeClr val="bg1"/>
              </a:solidFill>
              <a:miter lim="800000"/>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pPr eaLnBrk="1" hangingPunct="1"/>
              <a:endParaRPr lang="en-US" sz="1050" dirty="0">
                <a:latin typeface="Calibri" panose="020F0502020204030204" pitchFamily="34" charset="0"/>
                <a:cs typeface="Calibri" panose="020F0502020204030204" pitchFamily="34" charset="0"/>
              </a:endParaRPr>
            </a:p>
          </p:txBody>
        </p:sp>
        <p:sp>
          <p:nvSpPr>
            <p:cNvPr id="92" name="Freeform 134">
              <a:extLst>
                <a:ext uri="{FF2B5EF4-FFF2-40B4-BE49-F238E27FC236}">
                  <a16:creationId xmlns:a16="http://schemas.microsoft.com/office/drawing/2014/main" id="{07FFBEBF-114F-4A5E-AE94-5B3CB87852D2}"/>
                </a:ext>
              </a:extLst>
            </p:cNvPr>
            <p:cNvSpPr>
              <a:spLocks/>
            </p:cNvSpPr>
            <p:nvPr/>
          </p:nvSpPr>
          <p:spPr bwMode="auto">
            <a:xfrm>
              <a:off x="6092547" y="2098260"/>
              <a:ext cx="547732" cy="670384"/>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3" name="Freeform 135">
              <a:extLst>
                <a:ext uri="{FF2B5EF4-FFF2-40B4-BE49-F238E27FC236}">
                  <a16:creationId xmlns:a16="http://schemas.microsoft.com/office/drawing/2014/main" id="{A72E001F-288A-49B9-B6D2-C6A9CD4B456E}"/>
                </a:ext>
              </a:extLst>
            </p:cNvPr>
            <p:cNvSpPr>
              <a:spLocks/>
            </p:cNvSpPr>
            <p:nvPr/>
          </p:nvSpPr>
          <p:spPr bwMode="auto">
            <a:xfrm>
              <a:off x="6223791" y="2228731"/>
              <a:ext cx="270518" cy="641237"/>
            </a:xfrm>
            <a:custGeom>
              <a:avLst/>
              <a:gdLst>
                <a:gd name="T0" fmla="*/ 320675 w 10000"/>
                <a:gd name="T1" fmla="*/ 163881 h 9895"/>
                <a:gd name="T2" fmla="*/ 312851 w 10000"/>
                <a:gd name="T3" fmla="*/ 117037 h 9895"/>
                <a:gd name="T4" fmla="*/ 297202 w 10000"/>
                <a:gd name="T5" fmla="*/ 46844 h 9895"/>
                <a:gd name="T6" fmla="*/ 273760 w 10000"/>
                <a:gd name="T7" fmla="*/ 38988 h 9895"/>
                <a:gd name="T8" fmla="*/ 242462 w 10000"/>
                <a:gd name="T9" fmla="*/ 0 h 9895"/>
                <a:gd name="T10" fmla="*/ 226813 w 10000"/>
                <a:gd name="T11" fmla="*/ 23422 h 9895"/>
                <a:gd name="T12" fmla="*/ 211164 w 10000"/>
                <a:gd name="T13" fmla="*/ 38988 h 9895"/>
                <a:gd name="T14" fmla="*/ 172074 w 10000"/>
                <a:gd name="T15" fmla="*/ 70192 h 9895"/>
                <a:gd name="T16" fmla="*/ 140776 w 10000"/>
                <a:gd name="T17" fmla="*/ 85832 h 9895"/>
                <a:gd name="T18" fmla="*/ 140776 w 10000"/>
                <a:gd name="T19" fmla="*/ 124819 h 9895"/>
                <a:gd name="T20" fmla="*/ 109511 w 10000"/>
                <a:gd name="T21" fmla="*/ 187229 h 9895"/>
                <a:gd name="T22" fmla="*/ 86037 w 10000"/>
                <a:gd name="T23" fmla="*/ 241856 h 9895"/>
                <a:gd name="T24" fmla="*/ 78213 w 10000"/>
                <a:gd name="T25" fmla="*/ 288700 h 9895"/>
                <a:gd name="T26" fmla="*/ 46915 w 10000"/>
                <a:gd name="T27" fmla="*/ 319905 h 9895"/>
                <a:gd name="T28" fmla="*/ 31298 w 10000"/>
                <a:gd name="T29" fmla="*/ 358893 h 9895"/>
                <a:gd name="T30" fmla="*/ 31298 w 10000"/>
                <a:gd name="T31" fmla="*/ 436942 h 9895"/>
                <a:gd name="T32" fmla="*/ 31298 w 10000"/>
                <a:gd name="T33" fmla="*/ 475929 h 9895"/>
                <a:gd name="T34" fmla="*/ 31298 w 10000"/>
                <a:gd name="T35" fmla="*/ 522774 h 9895"/>
                <a:gd name="T36" fmla="*/ 7824 w 10000"/>
                <a:gd name="T37" fmla="*/ 569544 h 9895"/>
                <a:gd name="T38" fmla="*/ 15649 w 10000"/>
                <a:gd name="T39" fmla="*/ 616388 h 9895"/>
                <a:gd name="T40" fmla="*/ 55797 w 10000"/>
                <a:gd name="T41" fmla="*/ 669904 h 9895"/>
                <a:gd name="T42" fmla="*/ 61217 w 10000"/>
                <a:gd name="T43" fmla="*/ 718453 h 9895"/>
                <a:gd name="T44" fmla="*/ 78213 w 10000"/>
                <a:gd name="T45" fmla="*/ 733425 h 9895"/>
                <a:gd name="T46" fmla="*/ 101686 w 10000"/>
                <a:gd name="T47" fmla="*/ 702220 h 9895"/>
                <a:gd name="T48" fmla="*/ 140776 w 10000"/>
                <a:gd name="T49" fmla="*/ 671015 h 9895"/>
                <a:gd name="T50" fmla="*/ 148601 w 10000"/>
                <a:gd name="T51" fmla="*/ 585183 h 9895"/>
                <a:gd name="T52" fmla="*/ 187723 w 10000"/>
                <a:gd name="T53" fmla="*/ 569544 h 9895"/>
                <a:gd name="T54" fmla="*/ 179899 w 10000"/>
                <a:gd name="T55" fmla="*/ 507134 h 9895"/>
                <a:gd name="T56" fmla="*/ 164250 w 10000"/>
                <a:gd name="T57" fmla="*/ 436942 h 9895"/>
                <a:gd name="T58" fmla="*/ 187723 w 10000"/>
                <a:gd name="T59" fmla="*/ 358893 h 9895"/>
                <a:gd name="T60" fmla="*/ 258111 w 10000"/>
                <a:gd name="T61" fmla="*/ 312123 h 9895"/>
                <a:gd name="T62" fmla="*/ 258111 w 10000"/>
                <a:gd name="T63" fmla="*/ 265278 h 9895"/>
                <a:gd name="T64" fmla="*/ 297202 w 10000"/>
                <a:gd name="T65" fmla="*/ 210651 h 9895"/>
                <a:gd name="T66" fmla="*/ 320675 w 10000"/>
                <a:gd name="T67" fmla="*/ 210651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grpFill/>
            <a:ln w="9525">
              <a:solidFill>
                <a:schemeClr val="bg1"/>
              </a:solidFill>
              <a:round/>
              <a:headEnd/>
              <a:tailEnd/>
            </a:ln>
          </p:spPr>
          <p:txBody>
            <a:bodyPr/>
            <a:lstStyle/>
            <a:p>
              <a:pPr lvl="0"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4" name="Freeform 136">
              <a:extLst>
                <a:ext uri="{FF2B5EF4-FFF2-40B4-BE49-F238E27FC236}">
                  <a16:creationId xmlns:a16="http://schemas.microsoft.com/office/drawing/2014/main" id="{71350F9A-D7FF-4732-9E6D-92378F838573}"/>
                </a:ext>
              </a:extLst>
            </p:cNvPr>
            <p:cNvSpPr>
              <a:spLocks/>
            </p:cNvSpPr>
            <p:nvPr/>
          </p:nvSpPr>
          <p:spPr bwMode="auto">
            <a:xfrm>
              <a:off x="6455472" y="2986556"/>
              <a:ext cx="376314" cy="251221"/>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5" name="Freeform 137">
              <a:extLst>
                <a:ext uri="{FF2B5EF4-FFF2-40B4-BE49-F238E27FC236}">
                  <a16:creationId xmlns:a16="http://schemas.microsoft.com/office/drawing/2014/main" id="{44542AD1-CB1D-47CD-A5B1-6ABD0AE06EC4}"/>
                </a:ext>
              </a:extLst>
            </p:cNvPr>
            <p:cNvSpPr>
              <a:spLocks/>
            </p:cNvSpPr>
            <p:nvPr/>
          </p:nvSpPr>
          <p:spPr bwMode="auto">
            <a:xfrm>
              <a:off x="6672421" y="2986554"/>
              <a:ext cx="46872" cy="26371"/>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6" name="Freeform 138">
              <a:extLst>
                <a:ext uri="{FF2B5EF4-FFF2-40B4-BE49-F238E27FC236}">
                  <a16:creationId xmlns:a16="http://schemas.microsoft.com/office/drawing/2014/main" id="{9155BA16-F2EB-4681-BC90-1407EA8B3AFD}"/>
                </a:ext>
              </a:extLst>
            </p:cNvPr>
            <p:cNvSpPr>
              <a:spLocks/>
            </p:cNvSpPr>
            <p:nvPr/>
          </p:nvSpPr>
          <p:spPr bwMode="auto">
            <a:xfrm>
              <a:off x="6408599" y="2876905"/>
              <a:ext cx="65621" cy="41639"/>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7" name="Freeform 139">
              <a:extLst>
                <a:ext uri="{FF2B5EF4-FFF2-40B4-BE49-F238E27FC236}">
                  <a16:creationId xmlns:a16="http://schemas.microsoft.com/office/drawing/2014/main" id="{5579E9BB-0B83-44F6-820F-656608235348}"/>
                </a:ext>
              </a:extLst>
            </p:cNvPr>
            <p:cNvSpPr>
              <a:spLocks/>
            </p:cNvSpPr>
            <p:nvPr/>
          </p:nvSpPr>
          <p:spPr bwMode="auto">
            <a:xfrm>
              <a:off x="6289412" y="2897726"/>
              <a:ext cx="204896" cy="190149"/>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pPr lvl="0" algn="ctr">
                <a:spcBef>
                  <a:spcPct val="15000"/>
                </a:spcBef>
              </a:pPr>
              <a:endParaRPr lang="en-US" sz="1050" b="1" dirty="0">
                <a:solidFill>
                  <a:schemeClr val="bg1"/>
                </a:solidFill>
                <a:latin typeface="Calibri" panose="020F0502020204030204" pitchFamily="34" charset="0"/>
                <a:cs typeface="Calibri" panose="020F0502020204030204" pitchFamily="34" charset="0"/>
              </a:endParaRPr>
            </a:p>
          </p:txBody>
        </p:sp>
        <p:sp>
          <p:nvSpPr>
            <p:cNvPr id="98" name="Freeform 140">
              <a:extLst>
                <a:ext uri="{FF2B5EF4-FFF2-40B4-BE49-F238E27FC236}">
                  <a16:creationId xmlns:a16="http://schemas.microsoft.com/office/drawing/2014/main" id="{16979619-8927-495A-9BBE-DC1737C24D97}"/>
                </a:ext>
              </a:extLst>
            </p:cNvPr>
            <p:cNvSpPr>
              <a:spLocks/>
            </p:cNvSpPr>
            <p:nvPr/>
          </p:nvSpPr>
          <p:spPr bwMode="auto">
            <a:xfrm>
              <a:off x="5997466" y="3791570"/>
              <a:ext cx="332121" cy="25399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99" name="Freeform 141">
              <a:extLst>
                <a:ext uri="{FF2B5EF4-FFF2-40B4-BE49-F238E27FC236}">
                  <a16:creationId xmlns:a16="http://schemas.microsoft.com/office/drawing/2014/main" id="{4A3AC596-96A3-4B72-B1F6-94A16F80E6C0}"/>
                </a:ext>
              </a:extLst>
            </p:cNvPr>
            <p:cNvSpPr>
              <a:spLocks/>
            </p:cNvSpPr>
            <p:nvPr/>
          </p:nvSpPr>
          <p:spPr bwMode="auto">
            <a:xfrm>
              <a:off x="5997466" y="3791570"/>
              <a:ext cx="332121" cy="253996"/>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0" name="Freeform 142">
              <a:extLst>
                <a:ext uri="{FF2B5EF4-FFF2-40B4-BE49-F238E27FC236}">
                  <a16:creationId xmlns:a16="http://schemas.microsoft.com/office/drawing/2014/main" id="{7AEB2385-BE22-47D9-A1D1-1F70F2173920}"/>
                </a:ext>
              </a:extLst>
            </p:cNvPr>
            <p:cNvSpPr>
              <a:spLocks/>
            </p:cNvSpPr>
            <p:nvPr/>
          </p:nvSpPr>
          <p:spPr bwMode="auto">
            <a:xfrm>
              <a:off x="5740339" y="3756873"/>
              <a:ext cx="344173" cy="335886"/>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1" name="Freeform 143">
              <a:extLst>
                <a:ext uri="{FF2B5EF4-FFF2-40B4-BE49-F238E27FC236}">
                  <a16:creationId xmlns:a16="http://schemas.microsoft.com/office/drawing/2014/main" id="{C434C39F-2424-4D71-9C3B-0DE4E4142C72}"/>
                </a:ext>
              </a:extLst>
            </p:cNvPr>
            <p:cNvSpPr>
              <a:spLocks/>
            </p:cNvSpPr>
            <p:nvPr/>
          </p:nvSpPr>
          <p:spPr bwMode="auto">
            <a:xfrm>
              <a:off x="6859909" y="4066386"/>
              <a:ext cx="198201" cy="277592"/>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2" name="Freeform 144">
              <a:extLst>
                <a:ext uri="{FF2B5EF4-FFF2-40B4-BE49-F238E27FC236}">
                  <a16:creationId xmlns:a16="http://schemas.microsoft.com/office/drawing/2014/main" id="{76755466-1715-443F-AA66-9B96DBE2725C}"/>
                </a:ext>
              </a:extLst>
            </p:cNvPr>
            <p:cNvSpPr>
              <a:spLocks/>
            </p:cNvSpPr>
            <p:nvPr/>
          </p:nvSpPr>
          <p:spPr bwMode="auto">
            <a:xfrm>
              <a:off x="6289410" y="4045567"/>
              <a:ext cx="26785" cy="108261"/>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3" name="Freeform 145">
              <a:extLst>
                <a:ext uri="{FF2B5EF4-FFF2-40B4-BE49-F238E27FC236}">
                  <a16:creationId xmlns:a16="http://schemas.microsoft.com/office/drawing/2014/main" id="{AAEA9E1B-50DB-4D24-A74D-39ED21F667A9}"/>
                </a:ext>
              </a:extLst>
            </p:cNvPr>
            <p:cNvSpPr>
              <a:spLocks/>
            </p:cNvSpPr>
            <p:nvPr/>
          </p:nvSpPr>
          <p:spPr bwMode="auto">
            <a:xfrm>
              <a:off x="6289410" y="4045567"/>
              <a:ext cx="26785" cy="108261"/>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4" name="Freeform 146">
              <a:extLst>
                <a:ext uri="{FF2B5EF4-FFF2-40B4-BE49-F238E27FC236}">
                  <a16:creationId xmlns:a16="http://schemas.microsoft.com/office/drawing/2014/main" id="{3FF8C395-E4ED-4A7B-ADDC-34BB64A1C0CD}"/>
                </a:ext>
              </a:extLst>
            </p:cNvPr>
            <p:cNvSpPr>
              <a:spLocks/>
            </p:cNvSpPr>
            <p:nvPr/>
          </p:nvSpPr>
          <p:spPr bwMode="auto">
            <a:xfrm>
              <a:off x="6276019" y="3799898"/>
              <a:ext cx="218290" cy="353929"/>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5" name="Freeform 147">
              <a:extLst>
                <a:ext uri="{FF2B5EF4-FFF2-40B4-BE49-F238E27FC236}">
                  <a16:creationId xmlns:a16="http://schemas.microsoft.com/office/drawing/2014/main" id="{01D84541-6289-4BE0-A404-DFEF98E60129}"/>
                </a:ext>
              </a:extLst>
            </p:cNvPr>
            <p:cNvSpPr>
              <a:spLocks/>
            </p:cNvSpPr>
            <p:nvPr/>
          </p:nvSpPr>
          <p:spPr bwMode="auto">
            <a:xfrm>
              <a:off x="6276019" y="3799898"/>
              <a:ext cx="218290" cy="353929"/>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6" name="Freeform 148">
              <a:extLst>
                <a:ext uri="{FF2B5EF4-FFF2-40B4-BE49-F238E27FC236}">
                  <a16:creationId xmlns:a16="http://schemas.microsoft.com/office/drawing/2014/main" id="{4178254F-9781-43A4-9311-167450578B13}"/>
                </a:ext>
              </a:extLst>
            </p:cNvPr>
            <p:cNvSpPr>
              <a:spLocks/>
            </p:cNvSpPr>
            <p:nvPr/>
          </p:nvSpPr>
          <p:spPr bwMode="auto">
            <a:xfrm>
              <a:off x="6342979" y="4802004"/>
              <a:ext cx="336139" cy="309514"/>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7" name="Freeform 149">
              <a:extLst>
                <a:ext uri="{FF2B5EF4-FFF2-40B4-BE49-F238E27FC236}">
                  <a16:creationId xmlns:a16="http://schemas.microsoft.com/office/drawing/2014/main" id="{294CD9A5-E978-4122-93CE-5EC16644BB70}"/>
                </a:ext>
              </a:extLst>
            </p:cNvPr>
            <p:cNvSpPr>
              <a:spLocks/>
            </p:cNvSpPr>
            <p:nvPr/>
          </p:nvSpPr>
          <p:spPr bwMode="auto">
            <a:xfrm>
              <a:off x="6415295" y="4700683"/>
              <a:ext cx="199541" cy="205419"/>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8" name="Freeform 150">
              <a:extLst>
                <a:ext uri="{FF2B5EF4-FFF2-40B4-BE49-F238E27FC236}">
                  <a16:creationId xmlns:a16="http://schemas.microsoft.com/office/drawing/2014/main" id="{A808F756-E5E1-4EFD-920E-FED65B20F822}"/>
                </a:ext>
              </a:extLst>
            </p:cNvPr>
            <p:cNvSpPr>
              <a:spLocks/>
            </p:cNvSpPr>
            <p:nvPr/>
          </p:nvSpPr>
          <p:spPr bwMode="auto">
            <a:xfrm>
              <a:off x="6620190" y="4542455"/>
              <a:ext cx="226325" cy="369197"/>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09" name="Freeform 151">
              <a:extLst>
                <a:ext uri="{FF2B5EF4-FFF2-40B4-BE49-F238E27FC236}">
                  <a16:creationId xmlns:a16="http://schemas.microsoft.com/office/drawing/2014/main" id="{2649E88D-CF2A-4DCB-A973-EBD3C987272A}"/>
                </a:ext>
              </a:extLst>
            </p:cNvPr>
            <p:cNvSpPr>
              <a:spLocks/>
            </p:cNvSpPr>
            <p:nvPr/>
          </p:nvSpPr>
          <p:spPr bwMode="auto">
            <a:xfrm>
              <a:off x="6620192" y="4331486"/>
              <a:ext cx="219629" cy="231790"/>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0" name="Freeform 152">
              <a:extLst>
                <a:ext uri="{FF2B5EF4-FFF2-40B4-BE49-F238E27FC236}">
                  <a16:creationId xmlns:a16="http://schemas.microsoft.com/office/drawing/2014/main" id="{6E3203A6-F7A2-4281-A9C7-240AE16FD196}"/>
                </a:ext>
              </a:extLst>
            </p:cNvPr>
            <p:cNvSpPr>
              <a:spLocks/>
            </p:cNvSpPr>
            <p:nvPr/>
          </p:nvSpPr>
          <p:spPr bwMode="auto">
            <a:xfrm>
              <a:off x="6249233" y="4439746"/>
              <a:ext cx="251770" cy="260936"/>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1" name="Freeform 153">
              <a:extLst>
                <a:ext uri="{FF2B5EF4-FFF2-40B4-BE49-F238E27FC236}">
                  <a16:creationId xmlns:a16="http://schemas.microsoft.com/office/drawing/2014/main" id="{0100D4AF-829C-4081-A5ED-EB87C12B7C65}"/>
                </a:ext>
              </a:extLst>
            </p:cNvPr>
            <p:cNvSpPr>
              <a:spLocks/>
            </p:cNvSpPr>
            <p:nvPr/>
          </p:nvSpPr>
          <p:spPr bwMode="auto">
            <a:xfrm>
              <a:off x="6249235" y="4194080"/>
              <a:ext cx="391047" cy="402507"/>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2" name="Freeform 154">
              <a:extLst>
                <a:ext uri="{FF2B5EF4-FFF2-40B4-BE49-F238E27FC236}">
                  <a16:creationId xmlns:a16="http://schemas.microsoft.com/office/drawing/2014/main" id="{8B5C40DD-2A91-403D-B115-8050AD2B972F}"/>
                </a:ext>
              </a:extLst>
            </p:cNvPr>
            <p:cNvSpPr>
              <a:spLocks/>
            </p:cNvSpPr>
            <p:nvPr/>
          </p:nvSpPr>
          <p:spPr bwMode="auto">
            <a:xfrm>
              <a:off x="6685814" y="3920650"/>
              <a:ext cx="312032" cy="309516"/>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3" name="Freeform 155">
              <a:extLst>
                <a:ext uri="{FF2B5EF4-FFF2-40B4-BE49-F238E27FC236}">
                  <a16:creationId xmlns:a16="http://schemas.microsoft.com/office/drawing/2014/main" id="{F67EC039-5F39-420C-B6D3-05EC39F5F457}"/>
                </a:ext>
              </a:extLst>
            </p:cNvPr>
            <p:cNvSpPr>
              <a:spLocks/>
            </p:cNvSpPr>
            <p:nvPr/>
          </p:nvSpPr>
          <p:spPr bwMode="auto">
            <a:xfrm>
              <a:off x="6705900" y="4207958"/>
              <a:ext cx="172757" cy="205419"/>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4" name="Freeform 156">
              <a:extLst>
                <a:ext uri="{FF2B5EF4-FFF2-40B4-BE49-F238E27FC236}">
                  <a16:creationId xmlns:a16="http://schemas.microsoft.com/office/drawing/2014/main" id="{74F4457B-A241-480D-9F95-0AE949554E8D}"/>
                </a:ext>
              </a:extLst>
            </p:cNvPr>
            <p:cNvSpPr>
              <a:spLocks/>
            </p:cNvSpPr>
            <p:nvPr/>
          </p:nvSpPr>
          <p:spPr bwMode="auto">
            <a:xfrm>
              <a:off x="6519752" y="4652105"/>
              <a:ext cx="159364" cy="156839"/>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5" name="Freeform 157">
              <a:extLst>
                <a:ext uri="{FF2B5EF4-FFF2-40B4-BE49-F238E27FC236}">
                  <a16:creationId xmlns:a16="http://schemas.microsoft.com/office/drawing/2014/main" id="{FBEAFA94-C1E9-442F-8B4A-5ACDA8BEBCAC}"/>
                </a:ext>
              </a:extLst>
            </p:cNvPr>
            <p:cNvSpPr>
              <a:spLocks/>
            </p:cNvSpPr>
            <p:nvPr/>
          </p:nvSpPr>
          <p:spPr bwMode="auto">
            <a:xfrm>
              <a:off x="6460829" y="4230166"/>
              <a:ext cx="285249" cy="476069"/>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6" name="Freeform 158">
              <a:extLst>
                <a:ext uri="{FF2B5EF4-FFF2-40B4-BE49-F238E27FC236}">
                  <a16:creationId xmlns:a16="http://schemas.microsoft.com/office/drawing/2014/main" id="{31FD68E5-14D7-4982-822A-B4D99F803E93}"/>
                </a:ext>
              </a:extLst>
            </p:cNvPr>
            <p:cNvSpPr>
              <a:spLocks/>
            </p:cNvSpPr>
            <p:nvPr/>
          </p:nvSpPr>
          <p:spPr bwMode="auto">
            <a:xfrm>
              <a:off x="5893008" y="3983110"/>
              <a:ext cx="158026" cy="12352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7" name="Freeform 159">
              <a:extLst>
                <a:ext uri="{FF2B5EF4-FFF2-40B4-BE49-F238E27FC236}">
                  <a16:creationId xmlns:a16="http://schemas.microsoft.com/office/drawing/2014/main" id="{DBA297C1-A98A-4C67-844E-03C9C38D533D}"/>
                </a:ext>
              </a:extLst>
            </p:cNvPr>
            <p:cNvSpPr>
              <a:spLocks/>
            </p:cNvSpPr>
            <p:nvPr/>
          </p:nvSpPr>
          <p:spPr bwMode="auto">
            <a:xfrm>
              <a:off x="5893008" y="3983110"/>
              <a:ext cx="158026" cy="123528"/>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8" name="Freeform 160">
              <a:extLst>
                <a:ext uri="{FF2B5EF4-FFF2-40B4-BE49-F238E27FC236}">
                  <a16:creationId xmlns:a16="http://schemas.microsoft.com/office/drawing/2014/main" id="{690483F8-BBDA-4497-B7D6-F42509CA40B8}"/>
                </a:ext>
              </a:extLst>
            </p:cNvPr>
            <p:cNvSpPr>
              <a:spLocks/>
            </p:cNvSpPr>
            <p:nvPr/>
          </p:nvSpPr>
          <p:spPr bwMode="auto">
            <a:xfrm>
              <a:off x="5997466" y="4073326"/>
              <a:ext cx="20087" cy="5553"/>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19" name="Freeform 161">
              <a:extLst>
                <a:ext uri="{FF2B5EF4-FFF2-40B4-BE49-F238E27FC236}">
                  <a16:creationId xmlns:a16="http://schemas.microsoft.com/office/drawing/2014/main" id="{617A6E69-3A6F-416F-ADA3-BA0F7F9F9F55}"/>
                </a:ext>
              </a:extLst>
            </p:cNvPr>
            <p:cNvSpPr>
              <a:spLocks/>
            </p:cNvSpPr>
            <p:nvPr/>
          </p:nvSpPr>
          <p:spPr bwMode="auto">
            <a:xfrm>
              <a:off x="5997466" y="4073326"/>
              <a:ext cx="20087" cy="5553"/>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0" name="Freeform 162">
              <a:extLst>
                <a:ext uri="{FF2B5EF4-FFF2-40B4-BE49-F238E27FC236}">
                  <a16:creationId xmlns:a16="http://schemas.microsoft.com/office/drawing/2014/main" id="{BDED41BE-DBEE-4052-B8FE-E9D523FA35EB}"/>
                </a:ext>
              </a:extLst>
            </p:cNvPr>
            <p:cNvSpPr>
              <a:spLocks/>
            </p:cNvSpPr>
            <p:nvPr/>
          </p:nvSpPr>
          <p:spPr bwMode="auto">
            <a:xfrm>
              <a:off x="5931844" y="4078878"/>
              <a:ext cx="85708" cy="115201"/>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1" name="Freeform 163">
              <a:extLst>
                <a:ext uri="{FF2B5EF4-FFF2-40B4-BE49-F238E27FC236}">
                  <a16:creationId xmlns:a16="http://schemas.microsoft.com/office/drawing/2014/main" id="{50A6CF0B-AE4C-4BCD-8A05-DD7B19C6E356}"/>
                </a:ext>
              </a:extLst>
            </p:cNvPr>
            <p:cNvSpPr>
              <a:spLocks/>
            </p:cNvSpPr>
            <p:nvPr/>
          </p:nvSpPr>
          <p:spPr bwMode="auto">
            <a:xfrm>
              <a:off x="6059069" y="3990048"/>
              <a:ext cx="250430" cy="233177"/>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2" name="Freeform 164">
              <a:extLst>
                <a:ext uri="{FF2B5EF4-FFF2-40B4-BE49-F238E27FC236}">
                  <a16:creationId xmlns:a16="http://schemas.microsoft.com/office/drawing/2014/main" id="{39F5A9B2-1195-4436-A781-E7BA338B8243}"/>
                </a:ext>
              </a:extLst>
            </p:cNvPr>
            <p:cNvSpPr>
              <a:spLocks/>
            </p:cNvSpPr>
            <p:nvPr/>
          </p:nvSpPr>
          <p:spPr bwMode="auto">
            <a:xfrm>
              <a:off x="6302803" y="4078877"/>
              <a:ext cx="270518" cy="163780"/>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3" name="Freeform 165">
              <a:extLst>
                <a:ext uri="{FF2B5EF4-FFF2-40B4-BE49-F238E27FC236}">
                  <a16:creationId xmlns:a16="http://schemas.microsoft.com/office/drawing/2014/main" id="{65F1AEDA-E762-4688-8182-6EAB1E35E782}"/>
                </a:ext>
              </a:extLst>
            </p:cNvPr>
            <p:cNvSpPr>
              <a:spLocks/>
            </p:cNvSpPr>
            <p:nvPr/>
          </p:nvSpPr>
          <p:spPr bwMode="auto">
            <a:xfrm>
              <a:off x="6223791" y="4230164"/>
              <a:ext cx="164721" cy="204030"/>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4" name="Freeform 166">
              <a:extLst>
                <a:ext uri="{FF2B5EF4-FFF2-40B4-BE49-F238E27FC236}">
                  <a16:creationId xmlns:a16="http://schemas.microsoft.com/office/drawing/2014/main" id="{5A745FD5-46A4-40FD-97F5-479AD754015E}"/>
                </a:ext>
              </a:extLst>
            </p:cNvPr>
            <p:cNvSpPr>
              <a:spLocks/>
            </p:cNvSpPr>
            <p:nvPr/>
          </p:nvSpPr>
          <p:spPr bwMode="auto">
            <a:xfrm>
              <a:off x="6190310" y="4271805"/>
              <a:ext cx="99100" cy="113812"/>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5" name="Freeform 167">
              <a:extLst>
                <a:ext uri="{FF2B5EF4-FFF2-40B4-BE49-F238E27FC236}">
                  <a16:creationId xmlns:a16="http://schemas.microsoft.com/office/drawing/2014/main" id="{1119AC8D-447B-4D72-817E-276AD26DF424}"/>
                </a:ext>
              </a:extLst>
            </p:cNvPr>
            <p:cNvSpPr>
              <a:spLocks/>
            </p:cNvSpPr>
            <p:nvPr/>
          </p:nvSpPr>
          <p:spPr bwMode="auto">
            <a:xfrm>
              <a:off x="6163527" y="4045567"/>
              <a:ext cx="158026" cy="226237"/>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6" name="Freeform 168">
              <a:extLst>
                <a:ext uri="{FF2B5EF4-FFF2-40B4-BE49-F238E27FC236}">
                  <a16:creationId xmlns:a16="http://schemas.microsoft.com/office/drawing/2014/main" id="{81105510-9A65-405C-BF3C-FD39ACCC8FBD}"/>
                </a:ext>
              </a:extLst>
            </p:cNvPr>
            <p:cNvSpPr>
              <a:spLocks/>
            </p:cNvSpPr>
            <p:nvPr/>
          </p:nvSpPr>
          <p:spPr bwMode="auto">
            <a:xfrm>
              <a:off x="6163527" y="4045567"/>
              <a:ext cx="158026" cy="226237"/>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7" name="Freeform 169">
              <a:extLst>
                <a:ext uri="{FF2B5EF4-FFF2-40B4-BE49-F238E27FC236}">
                  <a16:creationId xmlns:a16="http://schemas.microsoft.com/office/drawing/2014/main" id="{9DD144B5-65EE-4C6C-8F43-7F03C3E99CE2}"/>
                </a:ext>
              </a:extLst>
            </p:cNvPr>
            <p:cNvSpPr>
              <a:spLocks/>
            </p:cNvSpPr>
            <p:nvPr/>
          </p:nvSpPr>
          <p:spPr bwMode="auto">
            <a:xfrm>
              <a:off x="6017553" y="4037239"/>
              <a:ext cx="53568" cy="137408"/>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8" name="Freeform 170">
              <a:extLst>
                <a:ext uri="{FF2B5EF4-FFF2-40B4-BE49-F238E27FC236}">
                  <a16:creationId xmlns:a16="http://schemas.microsoft.com/office/drawing/2014/main" id="{A2820113-0537-456A-B413-3D7390802E08}"/>
                </a:ext>
              </a:extLst>
            </p:cNvPr>
            <p:cNvSpPr>
              <a:spLocks/>
            </p:cNvSpPr>
            <p:nvPr/>
          </p:nvSpPr>
          <p:spPr bwMode="auto">
            <a:xfrm>
              <a:off x="5997466" y="4073327"/>
              <a:ext cx="46872" cy="108261"/>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29" name="Freeform 171">
              <a:extLst>
                <a:ext uri="{FF2B5EF4-FFF2-40B4-BE49-F238E27FC236}">
                  <a16:creationId xmlns:a16="http://schemas.microsoft.com/office/drawing/2014/main" id="{94624CD9-E7B2-4B03-BF97-E9AC7B22C264}"/>
                </a:ext>
              </a:extLst>
            </p:cNvPr>
            <p:cNvSpPr>
              <a:spLocks/>
            </p:cNvSpPr>
            <p:nvPr/>
          </p:nvSpPr>
          <p:spPr bwMode="auto">
            <a:xfrm>
              <a:off x="6243878" y="4681251"/>
              <a:ext cx="270518" cy="284532"/>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0" name="Freeform 172">
              <a:extLst>
                <a:ext uri="{FF2B5EF4-FFF2-40B4-BE49-F238E27FC236}">
                  <a16:creationId xmlns:a16="http://schemas.microsoft.com/office/drawing/2014/main" id="{A1F16C3E-1120-4A65-A887-992FD70E498D}"/>
                </a:ext>
              </a:extLst>
            </p:cNvPr>
            <p:cNvSpPr>
              <a:spLocks/>
            </p:cNvSpPr>
            <p:nvPr/>
          </p:nvSpPr>
          <p:spPr bwMode="auto">
            <a:xfrm>
              <a:off x="6017555" y="3901221"/>
              <a:ext cx="66959" cy="81890"/>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1" name="Freeform 173">
              <a:extLst>
                <a:ext uri="{FF2B5EF4-FFF2-40B4-BE49-F238E27FC236}">
                  <a16:creationId xmlns:a16="http://schemas.microsoft.com/office/drawing/2014/main" id="{FF9EFF17-91B6-4042-ADCC-85C5FCA4646B}"/>
                </a:ext>
              </a:extLst>
            </p:cNvPr>
            <p:cNvSpPr>
              <a:spLocks/>
            </p:cNvSpPr>
            <p:nvPr/>
          </p:nvSpPr>
          <p:spPr bwMode="auto">
            <a:xfrm>
              <a:off x="2384309" y="2088545"/>
              <a:ext cx="570498" cy="806405"/>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2" name="Freeform 174">
              <a:extLst>
                <a:ext uri="{FF2B5EF4-FFF2-40B4-BE49-F238E27FC236}">
                  <a16:creationId xmlns:a16="http://schemas.microsoft.com/office/drawing/2014/main" id="{8C55978A-5940-4C99-9E3A-4C7BAF988CC2}"/>
                </a:ext>
              </a:extLst>
            </p:cNvPr>
            <p:cNvSpPr>
              <a:spLocks/>
            </p:cNvSpPr>
            <p:nvPr/>
          </p:nvSpPr>
          <p:spPr bwMode="auto">
            <a:xfrm>
              <a:off x="2954807" y="2055235"/>
              <a:ext cx="1787828" cy="1269982"/>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3" name="Freeform 175">
              <a:extLst>
                <a:ext uri="{FF2B5EF4-FFF2-40B4-BE49-F238E27FC236}">
                  <a16:creationId xmlns:a16="http://schemas.microsoft.com/office/drawing/2014/main" id="{BE3F21B0-7FE5-46DF-8EC1-DDDC1680285B}"/>
                </a:ext>
              </a:extLst>
            </p:cNvPr>
            <p:cNvSpPr>
              <a:spLocks/>
            </p:cNvSpPr>
            <p:nvPr/>
          </p:nvSpPr>
          <p:spPr bwMode="auto">
            <a:xfrm>
              <a:off x="3292286" y="3112859"/>
              <a:ext cx="1210635" cy="648177"/>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4" name="Freeform 176">
              <a:extLst>
                <a:ext uri="{FF2B5EF4-FFF2-40B4-BE49-F238E27FC236}">
                  <a16:creationId xmlns:a16="http://schemas.microsoft.com/office/drawing/2014/main" id="{ED0B949B-E8BA-4868-8101-5A8D54C833EB}"/>
                </a:ext>
              </a:extLst>
            </p:cNvPr>
            <p:cNvSpPr>
              <a:spLocks/>
            </p:cNvSpPr>
            <p:nvPr/>
          </p:nvSpPr>
          <p:spPr bwMode="auto">
            <a:xfrm>
              <a:off x="4065003" y="3992826"/>
              <a:ext cx="93744" cy="98546"/>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5" name="Freeform 177">
              <a:extLst>
                <a:ext uri="{FF2B5EF4-FFF2-40B4-BE49-F238E27FC236}">
                  <a16:creationId xmlns:a16="http://schemas.microsoft.com/office/drawing/2014/main" id="{829159EF-007F-4182-B810-C2FBC6E0C222}"/>
                </a:ext>
              </a:extLst>
            </p:cNvPr>
            <p:cNvSpPr>
              <a:spLocks/>
            </p:cNvSpPr>
            <p:nvPr/>
          </p:nvSpPr>
          <p:spPr bwMode="auto">
            <a:xfrm>
              <a:off x="4098482" y="4083041"/>
              <a:ext cx="80352" cy="6107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6" name="Freeform 178">
              <a:extLst>
                <a:ext uri="{FF2B5EF4-FFF2-40B4-BE49-F238E27FC236}">
                  <a16:creationId xmlns:a16="http://schemas.microsoft.com/office/drawing/2014/main" id="{03B75E35-8CAF-4D68-A095-B70829FA27C6}"/>
                </a:ext>
              </a:extLst>
            </p:cNvPr>
            <p:cNvSpPr>
              <a:spLocks/>
            </p:cNvSpPr>
            <p:nvPr/>
          </p:nvSpPr>
          <p:spPr bwMode="auto">
            <a:xfrm>
              <a:off x="4172137" y="4117741"/>
              <a:ext cx="119189" cy="52742"/>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7" name="Freeform 179">
              <a:extLst>
                <a:ext uri="{FF2B5EF4-FFF2-40B4-BE49-F238E27FC236}">
                  <a16:creationId xmlns:a16="http://schemas.microsoft.com/office/drawing/2014/main" id="{65FB0590-7FD7-411E-BC6E-7D5CF606FEAD}"/>
                </a:ext>
              </a:extLst>
            </p:cNvPr>
            <p:cNvSpPr>
              <a:spLocks/>
            </p:cNvSpPr>
            <p:nvPr/>
          </p:nvSpPr>
          <p:spPr bwMode="auto">
            <a:xfrm>
              <a:off x="4251150" y="4056669"/>
              <a:ext cx="245073" cy="278980"/>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8" name="Freeform 180">
              <a:extLst>
                <a:ext uri="{FF2B5EF4-FFF2-40B4-BE49-F238E27FC236}">
                  <a16:creationId xmlns:a16="http://schemas.microsoft.com/office/drawing/2014/main" id="{4A9E7D63-7F65-4D26-BF02-086FE10AEFD8}"/>
                </a:ext>
              </a:extLst>
            </p:cNvPr>
            <p:cNvSpPr>
              <a:spLocks/>
            </p:cNvSpPr>
            <p:nvPr/>
          </p:nvSpPr>
          <p:spPr bwMode="auto">
            <a:xfrm>
              <a:off x="4031523" y="3973392"/>
              <a:ext cx="127223" cy="6107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39" name="Freeform 181">
              <a:extLst>
                <a:ext uri="{FF2B5EF4-FFF2-40B4-BE49-F238E27FC236}">
                  <a16:creationId xmlns:a16="http://schemas.microsoft.com/office/drawing/2014/main" id="{CF969D73-5054-4AA7-84E3-988612EBC758}"/>
                </a:ext>
              </a:extLst>
            </p:cNvPr>
            <p:cNvSpPr>
              <a:spLocks/>
            </p:cNvSpPr>
            <p:nvPr/>
          </p:nvSpPr>
          <p:spPr bwMode="auto">
            <a:xfrm>
              <a:off x="3964563" y="3937307"/>
              <a:ext cx="100440" cy="86054"/>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0" name="Freeform 182">
              <a:extLst>
                <a:ext uri="{FF2B5EF4-FFF2-40B4-BE49-F238E27FC236}">
                  <a16:creationId xmlns:a16="http://schemas.microsoft.com/office/drawing/2014/main" id="{F79B2FB6-AF71-44AE-91B4-621D0378A7AE}"/>
                </a:ext>
              </a:extLst>
            </p:cNvPr>
            <p:cNvSpPr>
              <a:spLocks/>
            </p:cNvSpPr>
            <p:nvPr/>
          </p:nvSpPr>
          <p:spPr bwMode="auto">
            <a:xfrm>
              <a:off x="3450311" y="3576436"/>
              <a:ext cx="636119" cy="431656"/>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41" name="Freeform 183">
              <a:extLst>
                <a:ext uri="{FF2B5EF4-FFF2-40B4-BE49-F238E27FC236}">
                  <a16:creationId xmlns:a16="http://schemas.microsoft.com/office/drawing/2014/main" id="{988F1B8D-C16D-408E-A9FD-90A98C355B87}"/>
                </a:ext>
              </a:extLst>
            </p:cNvPr>
            <p:cNvSpPr>
              <a:spLocks/>
            </p:cNvSpPr>
            <p:nvPr/>
          </p:nvSpPr>
          <p:spPr bwMode="auto">
            <a:xfrm rot="20747712">
              <a:off x="4490867" y="1847041"/>
              <a:ext cx="685669" cy="784198"/>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2" name="Freeform 184">
              <a:extLst>
                <a:ext uri="{FF2B5EF4-FFF2-40B4-BE49-F238E27FC236}">
                  <a16:creationId xmlns:a16="http://schemas.microsoft.com/office/drawing/2014/main" id="{79C409D5-61CA-4489-BD2D-1147E2346F20}"/>
                </a:ext>
              </a:extLst>
            </p:cNvPr>
            <p:cNvSpPr>
              <a:spLocks/>
            </p:cNvSpPr>
            <p:nvPr/>
          </p:nvSpPr>
          <p:spPr bwMode="auto">
            <a:xfrm>
              <a:off x="3675297" y="2058011"/>
              <a:ext cx="34819" cy="31924"/>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3" name="Freeform 185">
              <a:extLst>
                <a:ext uri="{FF2B5EF4-FFF2-40B4-BE49-F238E27FC236}">
                  <a16:creationId xmlns:a16="http://schemas.microsoft.com/office/drawing/2014/main" id="{DAF97C71-2BC3-487B-AC91-733BC16C2F4B}"/>
                </a:ext>
              </a:extLst>
            </p:cNvPr>
            <p:cNvSpPr>
              <a:spLocks/>
            </p:cNvSpPr>
            <p:nvPr/>
          </p:nvSpPr>
          <p:spPr bwMode="auto">
            <a:xfrm>
              <a:off x="3972598" y="2316171"/>
              <a:ext cx="0" cy="4164"/>
            </a:xfrm>
            <a:custGeom>
              <a:avLst/>
              <a:gdLst>
                <a:gd name="T0" fmla="*/ 1 w 1"/>
                <a:gd name="T1" fmla="*/ 2147483647 h 4"/>
                <a:gd name="T2" fmla="*/ 1 w 1"/>
                <a:gd name="T3" fmla="*/ 2147483647 h 4"/>
                <a:gd name="T4" fmla="*/ 1 w 1"/>
                <a:gd name="T5" fmla="*/ 2147483647 h 4"/>
                <a:gd name="T6" fmla="*/ 0 w 1"/>
                <a:gd name="T7" fmla="*/ 0 h 4"/>
                <a:gd name="T8" fmla="*/ 0 w 1"/>
                <a:gd name="T9" fmla="*/ 0 h 4"/>
                <a:gd name="T10" fmla="*/ 1 w 1"/>
                <a:gd name="T11" fmla="*/ 2147483647 h 4"/>
                <a:gd name="T12" fmla="*/ 1 w 1"/>
                <a:gd name="T13" fmla="*/ 2147483647 h 4"/>
                <a:gd name="T14" fmla="*/ 1 w 1"/>
                <a:gd name="T15" fmla="*/ 2147483647 h 4"/>
                <a:gd name="T16" fmla="*/ 1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4" name="Freeform 186">
              <a:extLst>
                <a:ext uri="{FF2B5EF4-FFF2-40B4-BE49-F238E27FC236}">
                  <a16:creationId xmlns:a16="http://schemas.microsoft.com/office/drawing/2014/main" id="{EC700355-1225-4A01-8E60-A2CC612AD7CD}"/>
                </a:ext>
              </a:extLst>
            </p:cNvPr>
            <p:cNvSpPr>
              <a:spLocks/>
            </p:cNvSpPr>
            <p:nvPr/>
          </p:nvSpPr>
          <p:spPr bwMode="auto">
            <a:xfrm>
              <a:off x="4273919" y="2345319"/>
              <a:ext cx="2678" cy="5553"/>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5" name="Freeform 187">
              <a:extLst>
                <a:ext uri="{FF2B5EF4-FFF2-40B4-BE49-F238E27FC236}">
                  <a16:creationId xmlns:a16="http://schemas.microsoft.com/office/drawing/2014/main" id="{9C6DBFBC-BCE0-4781-A67E-A17C1B35736A}"/>
                </a:ext>
              </a:extLst>
            </p:cNvPr>
            <p:cNvSpPr>
              <a:spLocks/>
            </p:cNvSpPr>
            <p:nvPr/>
          </p:nvSpPr>
          <p:spPr bwMode="auto">
            <a:xfrm>
              <a:off x="3977956" y="1980284"/>
              <a:ext cx="12052" cy="12492"/>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46" name="Freeform 188">
              <a:extLst>
                <a:ext uri="{FF2B5EF4-FFF2-40B4-BE49-F238E27FC236}">
                  <a16:creationId xmlns:a16="http://schemas.microsoft.com/office/drawing/2014/main" id="{F7E30F11-C3DA-472F-A6A7-29812FFD28BC}"/>
                </a:ext>
              </a:extLst>
            </p:cNvPr>
            <p:cNvSpPr>
              <a:spLocks/>
            </p:cNvSpPr>
            <p:nvPr/>
          </p:nvSpPr>
          <p:spPr bwMode="auto">
            <a:xfrm>
              <a:off x="4135980" y="2389733"/>
              <a:ext cx="121867" cy="105486"/>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47" name="Freeform 189">
              <a:extLst>
                <a:ext uri="{FF2B5EF4-FFF2-40B4-BE49-F238E27FC236}">
                  <a16:creationId xmlns:a16="http://schemas.microsoft.com/office/drawing/2014/main" id="{E57DA7D7-BD3A-45C8-96EB-1D6D7A714A4F}"/>
                </a:ext>
              </a:extLst>
            </p:cNvPr>
            <p:cNvSpPr>
              <a:spLocks/>
            </p:cNvSpPr>
            <p:nvPr/>
          </p:nvSpPr>
          <p:spPr bwMode="auto">
            <a:xfrm>
              <a:off x="4038218" y="2073278"/>
              <a:ext cx="504878" cy="349766"/>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48" name="Freeform 190">
              <a:extLst>
                <a:ext uri="{FF2B5EF4-FFF2-40B4-BE49-F238E27FC236}">
                  <a16:creationId xmlns:a16="http://schemas.microsoft.com/office/drawing/2014/main" id="{100615FD-1E5A-4252-BF72-9FD9516CDABA}"/>
                </a:ext>
              </a:extLst>
            </p:cNvPr>
            <p:cNvSpPr>
              <a:spLocks/>
            </p:cNvSpPr>
            <p:nvPr/>
          </p:nvSpPr>
          <p:spPr bwMode="auto">
            <a:xfrm>
              <a:off x="3601640" y="2014983"/>
              <a:ext cx="133921" cy="127693"/>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49" name="Freeform 191">
              <a:extLst>
                <a:ext uri="{FF2B5EF4-FFF2-40B4-BE49-F238E27FC236}">
                  <a16:creationId xmlns:a16="http://schemas.microsoft.com/office/drawing/2014/main" id="{5EF58E8B-310A-4E0B-9CA0-DD51B1B001D4}"/>
                </a:ext>
              </a:extLst>
            </p:cNvPr>
            <p:cNvSpPr>
              <a:spLocks/>
            </p:cNvSpPr>
            <p:nvPr/>
          </p:nvSpPr>
          <p:spPr bwMode="auto">
            <a:xfrm>
              <a:off x="3743595" y="1967795"/>
              <a:ext cx="121867" cy="81890"/>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0" name="Freeform 192">
              <a:extLst>
                <a:ext uri="{FF2B5EF4-FFF2-40B4-BE49-F238E27FC236}">
                  <a16:creationId xmlns:a16="http://schemas.microsoft.com/office/drawing/2014/main" id="{CB29A363-1397-4887-BA0F-3BEB72A76397}"/>
                </a:ext>
              </a:extLst>
            </p:cNvPr>
            <p:cNvSpPr>
              <a:spLocks/>
            </p:cNvSpPr>
            <p:nvPr/>
          </p:nvSpPr>
          <p:spPr bwMode="auto">
            <a:xfrm>
              <a:off x="3692705" y="1924767"/>
              <a:ext cx="92406" cy="54131"/>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1" name="Freeform 193">
              <a:extLst>
                <a:ext uri="{FF2B5EF4-FFF2-40B4-BE49-F238E27FC236}">
                  <a16:creationId xmlns:a16="http://schemas.microsoft.com/office/drawing/2014/main" id="{70378EB1-9E76-4108-A4BD-DB251AA0CE8D}"/>
                </a:ext>
              </a:extLst>
            </p:cNvPr>
            <p:cNvSpPr>
              <a:spLocks/>
            </p:cNvSpPr>
            <p:nvPr/>
          </p:nvSpPr>
          <p:spPr bwMode="auto">
            <a:xfrm>
              <a:off x="3874837" y="1978897"/>
              <a:ext cx="77673" cy="70786"/>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2" name="Freeform 194">
              <a:extLst>
                <a:ext uri="{FF2B5EF4-FFF2-40B4-BE49-F238E27FC236}">
                  <a16:creationId xmlns:a16="http://schemas.microsoft.com/office/drawing/2014/main" id="{5FD3F0B0-70BF-4CB0-96FF-D2EC94591A9E}"/>
                </a:ext>
              </a:extLst>
            </p:cNvPr>
            <p:cNvSpPr>
              <a:spLocks/>
            </p:cNvSpPr>
            <p:nvPr/>
          </p:nvSpPr>
          <p:spPr bwMode="auto">
            <a:xfrm>
              <a:off x="3953849" y="2021925"/>
              <a:ext cx="30801" cy="40252"/>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3" name="Freeform 195">
              <a:extLst>
                <a:ext uri="{FF2B5EF4-FFF2-40B4-BE49-F238E27FC236}">
                  <a16:creationId xmlns:a16="http://schemas.microsoft.com/office/drawing/2014/main" id="{B181F640-5D29-4C7F-9BF2-95E47E06E2CF}"/>
                </a:ext>
              </a:extLst>
            </p:cNvPr>
            <p:cNvSpPr>
              <a:spLocks/>
            </p:cNvSpPr>
            <p:nvPr/>
          </p:nvSpPr>
          <p:spPr bwMode="auto">
            <a:xfrm>
              <a:off x="3945814" y="1966405"/>
              <a:ext cx="182131" cy="90218"/>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4" name="Freeform 196">
              <a:extLst>
                <a:ext uri="{FF2B5EF4-FFF2-40B4-BE49-F238E27FC236}">
                  <a16:creationId xmlns:a16="http://schemas.microsoft.com/office/drawing/2014/main" id="{F2FC08D8-2CCE-4973-B60A-5F3638395B1B}"/>
                </a:ext>
              </a:extLst>
            </p:cNvPr>
            <p:cNvSpPr>
              <a:spLocks/>
            </p:cNvSpPr>
            <p:nvPr/>
          </p:nvSpPr>
          <p:spPr bwMode="auto">
            <a:xfrm>
              <a:off x="3802520" y="1909500"/>
              <a:ext cx="37498" cy="3331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5" name="Freeform 197">
              <a:extLst>
                <a:ext uri="{FF2B5EF4-FFF2-40B4-BE49-F238E27FC236}">
                  <a16:creationId xmlns:a16="http://schemas.microsoft.com/office/drawing/2014/main" id="{EFDB7B3E-D185-4746-9F20-280C0C612715}"/>
                </a:ext>
              </a:extLst>
            </p:cNvPr>
            <p:cNvSpPr>
              <a:spLocks/>
            </p:cNvSpPr>
            <p:nvPr/>
          </p:nvSpPr>
          <p:spPr bwMode="auto">
            <a:xfrm flipV="1">
              <a:off x="3945814" y="1698528"/>
              <a:ext cx="182131" cy="283144"/>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6" name="Freeform 198">
              <a:extLst>
                <a:ext uri="{FF2B5EF4-FFF2-40B4-BE49-F238E27FC236}">
                  <a16:creationId xmlns:a16="http://schemas.microsoft.com/office/drawing/2014/main" id="{F2460EA8-47C5-4724-808D-7FBF697A4035}"/>
                </a:ext>
              </a:extLst>
            </p:cNvPr>
            <p:cNvSpPr>
              <a:spLocks/>
            </p:cNvSpPr>
            <p:nvPr/>
          </p:nvSpPr>
          <p:spPr bwMode="auto">
            <a:xfrm>
              <a:off x="3949832" y="1933095"/>
              <a:ext cx="30802" cy="15268"/>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57" name="Freeform 199">
              <a:extLst>
                <a:ext uri="{FF2B5EF4-FFF2-40B4-BE49-F238E27FC236}">
                  <a16:creationId xmlns:a16="http://schemas.microsoft.com/office/drawing/2014/main" id="{4ACC7C7F-1572-4585-B5B0-9A5BFC379E5B}"/>
                </a:ext>
              </a:extLst>
            </p:cNvPr>
            <p:cNvSpPr>
              <a:spLocks/>
            </p:cNvSpPr>
            <p:nvPr/>
          </p:nvSpPr>
          <p:spPr bwMode="auto">
            <a:xfrm>
              <a:off x="3933759" y="1892844"/>
              <a:ext cx="28124" cy="41639"/>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8" name="Freeform 200">
              <a:extLst>
                <a:ext uri="{FF2B5EF4-FFF2-40B4-BE49-F238E27FC236}">
                  <a16:creationId xmlns:a16="http://schemas.microsoft.com/office/drawing/2014/main" id="{A0311B8F-5E83-40DB-BE4B-2E556ADE5A2C}"/>
                </a:ext>
              </a:extLst>
            </p:cNvPr>
            <p:cNvSpPr>
              <a:spLocks/>
            </p:cNvSpPr>
            <p:nvPr/>
          </p:nvSpPr>
          <p:spPr bwMode="auto">
            <a:xfrm>
              <a:off x="3877515" y="1873412"/>
              <a:ext cx="50890" cy="59683"/>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59" name="Freeform 201">
              <a:extLst>
                <a:ext uri="{FF2B5EF4-FFF2-40B4-BE49-F238E27FC236}">
                  <a16:creationId xmlns:a16="http://schemas.microsoft.com/office/drawing/2014/main" id="{553560D9-F6AB-49AA-8D0F-AE136BC30C68}"/>
                </a:ext>
              </a:extLst>
            </p:cNvPr>
            <p:cNvSpPr>
              <a:spLocks/>
            </p:cNvSpPr>
            <p:nvPr/>
          </p:nvSpPr>
          <p:spPr bwMode="auto">
            <a:xfrm>
              <a:off x="3672618" y="2089935"/>
              <a:ext cx="227663" cy="205419"/>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60" name="Freeform 202">
              <a:extLst>
                <a:ext uri="{FF2B5EF4-FFF2-40B4-BE49-F238E27FC236}">
                  <a16:creationId xmlns:a16="http://schemas.microsoft.com/office/drawing/2014/main" id="{83CD1812-4965-4016-BC23-EAD97F6C903D}"/>
                </a:ext>
              </a:extLst>
            </p:cNvPr>
            <p:cNvSpPr>
              <a:spLocks/>
            </p:cNvSpPr>
            <p:nvPr/>
          </p:nvSpPr>
          <p:spPr bwMode="auto">
            <a:xfrm>
              <a:off x="4540417" y="3956736"/>
              <a:ext cx="30801" cy="16656"/>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grpFill/>
            <a:ln w="6350"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1" name="Freeform 203">
              <a:extLst>
                <a:ext uri="{FF2B5EF4-FFF2-40B4-BE49-F238E27FC236}">
                  <a16:creationId xmlns:a16="http://schemas.microsoft.com/office/drawing/2014/main" id="{E8A002E5-7986-4CB4-B5B0-8C7C0825FAFD}"/>
                </a:ext>
              </a:extLst>
            </p:cNvPr>
            <p:cNvSpPr>
              <a:spLocks/>
            </p:cNvSpPr>
            <p:nvPr/>
          </p:nvSpPr>
          <p:spPr bwMode="auto">
            <a:xfrm>
              <a:off x="5420272" y="2406387"/>
              <a:ext cx="111154" cy="44414"/>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9525">
              <a:solidFill>
                <a:schemeClr val="bg1"/>
              </a:solidFill>
              <a:round/>
              <a:headEnd/>
              <a:tailEnd/>
            </a:ln>
          </p:spPr>
          <p:txBody>
            <a:bodyPr/>
            <a:lstStyle/>
            <a:p>
              <a:pPr algn="ctr">
                <a:spcBef>
                  <a:spcPct val="15000"/>
                </a:spcBef>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2" name="Freeform 204">
              <a:extLst>
                <a:ext uri="{FF2B5EF4-FFF2-40B4-BE49-F238E27FC236}">
                  <a16:creationId xmlns:a16="http://schemas.microsoft.com/office/drawing/2014/main" id="{9C3BC68B-AE0C-4473-969F-0B4349D2E51E}"/>
                </a:ext>
              </a:extLst>
            </p:cNvPr>
            <p:cNvSpPr>
              <a:spLocks/>
            </p:cNvSpPr>
            <p:nvPr/>
          </p:nvSpPr>
          <p:spPr bwMode="auto">
            <a:xfrm>
              <a:off x="8791032" y="4271805"/>
              <a:ext cx="182131" cy="162391"/>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3" name="Freeform 205">
              <a:extLst>
                <a:ext uri="{FF2B5EF4-FFF2-40B4-BE49-F238E27FC236}">
                  <a16:creationId xmlns:a16="http://schemas.microsoft.com/office/drawing/2014/main" id="{98F92CF0-B60D-4647-8B55-F679C69285B6}"/>
                </a:ext>
              </a:extLst>
            </p:cNvPr>
            <p:cNvSpPr>
              <a:spLocks/>
            </p:cNvSpPr>
            <p:nvPr/>
          </p:nvSpPr>
          <p:spPr bwMode="auto">
            <a:xfrm>
              <a:off x="8973163" y="4310668"/>
              <a:ext cx="147312" cy="148511"/>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grpSp>
          <p:nvGrpSpPr>
            <p:cNvPr id="164" name="Group 163">
              <a:extLst>
                <a:ext uri="{FF2B5EF4-FFF2-40B4-BE49-F238E27FC236}">
                  <a16:creationId xmlns:a16="http://schemas.microsoft.com/office/drawing/2014/main" id="{F48BF601-058D-48F1-ACE9-08A728448F27}"/>
                </a:ext>
              </a:extLst>
            </p:cNvPr>
            <p:cNvGrpSpPr>
              <a:grpSpLocks/>
            </p:cNvGrpSpPr>
            <p:nvPr/>
          </p:nvGrpSpPr>
          <p:grpSpPr bwMode="auto">
            <a:xfrm>
              <a:off x="5819352" y="2746437"/>
              <a:ext cx="211593" cy="322006"/>
              <a:chOff x="2201" y="1250"/>
              <a:chExt cx="133" cy="193"/>
            </a:xfrm>
            <a:grpFill/>
          </p:grpSpPr>
          <p:sp>
            <p:nvSpPr>
              <p:cNvPr id="207" name="Freeform 247">
                <a:extLst>
                  <a:ext uri="{FF2B5EF4-FFF2-40B4-BE49-F238E27FC236}">
                    <a16:creationId xmlns:a16="http://schemas.microsoft.com/office/drawing/2014/main" id="{20A60C95-9011-4890-8395-0C3C15D0FC03}"/>
                  </a:ext>
                </a:extLst>
              </p:cNvPr>
              <p:cNvSpPr>
                <a:spLocks/>
              </p:cNvSpPr>
              <p:nvPr/>
            </p:nvSpPr>
            <p:spPr bwMode="auto">
              <a:xfrm>
                <a:off x="2234" y="1250"/>
                <a:ext cx="100" cy="193"/>
              </a:xfrm>
              <a:custGeom>
                <a:avLst/>
                <a:gdLst>
                  <a:gd name="T0" fmla="*/ 31321 w 24"/>
                  <a:gd name="T1" fmla="*/ 168050 h 47"/>
                  <a:gd name="T2" fmla="*/ 21408 w 24"/>
                  <a:gd name="T3" fmla="*/ 158642 h 47"/>
                  <a:gd name="T4" fmla="*/ 52742 w 24"/>
                  <a:gd name="T5" fmla="*/ 139046 h 47"/>
                  <a:gd name="T6" fmla="*/ 47604 w 24"/>
                  <a:gd name="T7" fmla="*/ 120280 h 47"/>
                  <a:gd name="T8" fmla="*/ 41596 w 24"/>
                  <a:gd name="T9" fmla="*/ 105189 h 47"/>
                  <a:gd name="T10" fmla="*/ 16283 w 24"/>
                  <a:gd name="T11" fmla="*/ 105189 h 47"/>
                  <a:gd name="T12" fmla="*/ 21408 w 24"/>
                  <a:gd name="T13" fmla="*/ 77060 h 47"/>
                  <a:gd name="T14" fmla="*/ 5138 w 24"/>
                  <a:gd name="T15" fmla="*/ 86419 h 47"/>
                  <a:gd name="T16" fmla="*/ 0 w 24"/>
                  <a:gd name="T17" fmla="*/ 61969 h 47"/>
                  <a:gd name="T18" fmla="*/ 0 w 24"/>
                  <a:gd name="T19" fmla="*/ 38633 h 47"/>
                  <a:gd name="T20" fmla="*/ 5138 w 24"/>
                  <a:gd name="T21" fmla="*/ 18766 h 47"/>
                  <a:gd name="T22" fmla="*/ 26546 w 24"/>
                  <a:gd name="T23" fmla="*/ 0 h 47"/>
                  <a:gd name="T24" fmla="*/ 41596 w 24"/>
                  <a:gd name="T25" fmla="*/ 4570 h 47"/>
                  <a:gd name="T26" fmla="*/ 36458 w 24"/>
                  <a:gd name="T27" fmla="*/ 29291 h 47"/>
                  <a:gd name="T28" fmla="*/ 67846 w 24"/>
                  <a:gd name="T29" fmla="*/ 29291 h 47"/>
                  <a:gd name="T30" fmla="*/ 57867 w 24"/>
                  <a:gd name="T31" fmla="*/ 52627 h 47"/>
                  <a:gd name="T32" fmla="*/ 47604 w 24"/>
                  <a:gd name="T33" fmla="*/ 72490 h 47"/>
                  <a:gd name="T34" fmla="*/ 67846 w 24"/>
                  <a:gd name="T35" fmla="*/ 81631 h 47"/>
                  <a:gd name="T36" fmla="*/ 89200 w 24"/>
                  <a:gd name="T37" fmla="*/ 115710 h 47"/>
                  <a:gd name="T38" fmla="*/ 99183 w 24"/>
                  <a:gd name="T39" fmla="*/ 139046 h 47"/>
                  <a:gd name="T40" fmla="*/ 99183 w 24"/>
                  <a:gd name="T41" fmla="*/ 152959 h 47"/>
                  <a:gd name="T42" fmla="*/ 120592 w 24"/>
                  <a:gd name="T43" fmla="*/ 152959 h 47"/>
                  <a:gd name="T44" fmla="*/ 115450 w 24"/>
                  <a:gd name="T45" fmla="*/ 186820 h 47"/>
                  <a:gd name="T46" fmla="*/ 125729 w 24"/>
                  <a:gd name="T47" fmla="*/ 191386 h 47"/>
                  <a:gd name="T48" fmla="*/ 89200 w 24"/>
                  <a:gd name="T49" fmla="*/ 206699 h 47"/>
                  <a:gd name="T50" fmla="*/ 57867 w 24"/>
                  <a:gd name="T51" fmla="*/ 211269 h 47"/>
                  <a:gd name="T52" fmla="*/ 41596 w 24"/>
                  <a:gd name="T53" fmla="*/ 216107 h 47"/>
                  <a:gd name="T54" fmla="*/ 21408 w 24"/>
                  <a:gd name="T55" fmla="*/ 216107 h 47"/>
                  <a:gd name="T56" fmla="*/ 5138 w 24"/>
                  <a:gd name="T57" fmla="*/ 220677 h 47"/>
                  <a:gd name="T58" fmla="*/ 26546 w 24"/>
                  <a:gd name="T59" fmla="*/ 200728 h 47"/>
                  <a:gd name="T60" fmla="*/ 31321 w 24"/>
                  <a:gd name="T61" fmla="*/ 182249 h 47"/>
                  <a:gd name="T62" fmla="*/ 16283 w 24"/>
                  <a:gd name="T63" fmla="*/ 177408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08" name="Freeform 248">
                <a:extLst>
                  <a:ext uri="{FF2B5EF4-FFF2-40B4-BE49-F238E27FC236}">
                    <a16:creationId xmlns:a16="http://schemas.microsoft.com/office/drawing/2014/main" id="{C87D5316-9607-4859-A24F-59C4A2704039}"/>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grpSp>
        <p:sp>
          <p:nvSpPr>
            <p:cNvPr id="165" name="Freeform 207">
              <a:extLst>
                <a:ext uri="{FF2B5EF4-FFF2-40B4-BE49-F238E27FC236}">
                  <a16:creationId xmlns:a16="http://schemas.microsoft.com/office/drawing/2014/main" id="{12215E5F-F781-4E73-A0D3-FD09395248A8}"/>
                </a:ext>
              </a:extLst>
            </p:cNvPr>
            <p:cNvSpPr>
              <a:spLocks/>
            </p:cNvSpPr>
            <p:nvPr/>
          </p:nvSpPr>
          <p:spPr bwMode="auto">
            <a:xfrm>
              <a:off x="6648316" y="3488995"/>
              <a:ext cx="61603" cy="38863"/>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6" name="Freeform 208">
              <a:extLst>
                <a:ext uri="{FF2B5EF4-FFF2-40B4-BE49-F238E27FC236}">
                  <a16:creationId xmlns:a16="http://schemas.microsoft.com/office/drawing/2014/main" id="{256C1321-F601-4426-BD62-B530D8C42B66}"/>
                </a:ext>
              </a:extLst>
            </p:cNvPr>
            <p:cNvSpPr>
              <a:spLocks/>
            </p:cNvSpPr>
            <p:nvPr/>
          </p:nvSpPr>
          <p:spPr bwMode="auto">
            <a:xfrm>
              <a:off x="7548257" y="2951856"/>
              <a:ext cx="1272238" cy="916053"/>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67" name="Freeform 209">
              <a:extLst>
                <a:ext uri="{FF2B5EF4-FFF2-40B4-BE49-F238E27FC236}">
                  <a16:creationId xmlns:a16="http://schemas.microsoft.com/office/drawing/2014/main" id="{3EB0AAA5-FA48-44C3-9E03-E67E2E91FAE3}"/>
                </a:ext>
              </a:extLst>
            </p:cNvPr>
            <p:cNvSpPr>
              <a:spLocks/>
            </p:cNvSpPr>
            <p:nvPr/>
          </p:nvSpPr>
          <p:spPr bwMode="auto">
            <a:xfrm>
              <a:off x="7585754" y="4323160"/>
              <a:ext cx="48211" cy="59683"/>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8" name="Freeform 210">
              <a:extLst>
                <a:ext uri="{FF2B5EF4-FFF2-40B4-BE49-F238E27FC236}">
                  <a16:creationId xmlns:a16="http://schemas.microsoft.com/office/drawing/2014/main" id="{2D404235-81CC-4E00-A6BC-98F6F60FFF4F}"/>
                </a:ext>
              </a:extLst>
            </p:cNvPr>
            <p:cNvSpPr>
              <a:spLocks/>
            </p:cNvSpPr>
            <p:nvPr/>
          </p:nvSpPr>
          <p:spPr bwMode="auto">
            <a:xfrm>
              <a:off x="8276780" y="3867910"/>
              <a:ext cx="45533" cy="47191"/>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69" name="Freeform 211">
              <a:extLst>
                <a:ext uri="{FF2B5EF4-FFF2-40B4-BE49-F238E27FC236}">
                  <a16:creationId xmlns:a16="http://schemas.microsoft.com/office/drawing/2014/main" id="{5ECDA467-35F3-45BE-AB81-1BBC004E59B4}"/>
                </a:ext>
              </a:extLst>
            </p:cNvPr>
            <p:cNvSpPr>
              <a:spLocks/>
            </p:cNvSpPr>
            <p:nvPr/>
          </p:nvSpPr>
          <p:spPr bwMode="auto">
            <a:xfrm>
              <a:off x="8521854" y="3751320"/>
              <a:ext cx="26785" cy="81890"/>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0" name="Freeform 212">
              <a:extLst>
                <a:ext uri="{FF2B5EF4-FFF2-40B4-BE49-F238E27FC236}">
                  <a16:creationId xmlns:a16="http://schemas.microsoft.com/office/drawing/2014/main" id="{594E8F68-A564-423A-948F-FCE60DEDB689}"/>
                </a:ext>
              </a:extLst>
            </p:cNvPr>
            <p:cNvSpPr>
              <a:spLocks/>
            </p:cNvSpPr>
            <p:nvPr/>
          </p:nvSpPr>
          <p:spPr bwMode="auto">
            <a:xfrm>
              <a:off x="8720054" y="3538961"/>
              <a:ext cx="38838" cy="6107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1" name="Freeform 213">
              <a:extLst>
                <a:ext uri="{FF2B5EF4-FFF2-40B4-BE49-F238E27FC236}">
                  <a16:creationId xmlns:a16="http://schemas.microsoft.com/office/drawing/2014/main" id="{B9AEC024-E10E-4428-BBF9-E8C259DAA771}"/>
                </a:ext>
              </a:extLst>
            </p:cNvPr>
            <p:cNvSpPr>
              <a:spLocks/>
            </p:cNvSpPr>
            <p:nvPr/>
          </p:nvSpPr>
          <p:spPr bwMode="auto">
            <a:xfrm>
              <a:off x="8766927" y="3225283"/>
              <a:ext cx="290605" cy="327559"/>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2" name="Freeform 214">
              <a:extLst>
                <a:ext uri="{FF2B5EF4-FFF2-40B4-BE49-F238E27FC236}">
                  <a16:creationId xmlns:a16="http://schemas.microsoft.com/office/drawing/2014/main" id="{6C8D9231-3675-4280-90AF-1895DD7CA759}"/>
                </a:ext>
              </a:extLst>
            </p:cNvPr>
            <p:cNvSpPr>
              <a:spLocks/>
            </p:cNvSpPr>
            <p:nvPr/>
          </p:nvSpPr>
          <p:spPr bwMode="auto">
            <a:xfrm>
              <a:off x="8971824" y="2924096"/>
              <a:ext cx="52229" cy="267877"/>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3" name="Freeform 215">
              <a:extLst>
                <a:ext uri="{FF2B5EF4-FFF2-40B4-BE49-F238E27FC236}">
                  <a16:creationId xmlns:a16="http://schemas.microsoft.com/office/drawing/2014/main" id="{8D12C64C-C0FA-4DAA-ABEF-03ABB66F40C2}"/>
                </a:ext>
              </a:extLst>
            </p:cNvPr>
            <p:cNvSpPr>
              <a:spLocks/>
            </p:cNvSpPr>
            <p:nvPr/>
          </p:nvSpPr>
          <p:spPr bwMode="auto">
            <a:xfrm>
              <a:off x="8507123" y="3908159"/>
              <a:ext cx="119188" cy="170719"/>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4" name="Freeform 216">
              <a:extLst>
                <a:ext uri="{FF2B5EF4-FFF2-40B4-BE49-F238E27FC236}">
                  <a16:creationId xmlns:a16="http://schemas.microsoft.com/office/drawing/2014/main" id="{98FE5F42-7141-4230-8807-1F979927B2D7}"/>
                </a:ext>
              </a:extLst>
            </p:cNvPr>
            <p:cNvSpPr>
              <a:spLocks/>
            </p:cNvSpPr>
            <p:nvPr/>
          </p:nvSpPr>
          <p:spPr bwMode="auto">
            <a:xfrm>
              <a:off x="8555334" y="4106637"/>
              <a:ext cx="97761" cy="80501"/>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5" name="Freeform 217">
              <a:extLst>
                <a:ext uri="{FF2B5EF4-FFF2-40B4-BE49-F238E27FC236}">
                  <a16:creationId xmlns:a16="http://schemas.microsoft.com/office/drawing/2014/main" id="{97CAD39B-853F-4A6A-9AB4-48E9A5F154D0}"/>
                </a:ext>
              </a:extLst>
            </p:cNvPr>
            <p:cNvSpPr>
              <a:spLocks/>
            </p:cNvSpPr>
            <p:nvPr/>
          </p:nvSpPr>
          <p:spPr bwMode="auto">
            <a:xfrm>
              <a:off x="7844219" y="2993495"/>
              <a:ext cx="656207" cy="341438"/>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6" name="Line 449">
              <a:extLst>
                <a:ext uri="{FF2B5EF4-FFF2-40B4-BE49-F238E27FC236}">
                  <a16:creationId xmlns:a16="http://schemas.microsoft.com/office/drawing/2014/main" id="{425D4B96-0060-45DF-A66D-42795210F0CB}"/>
                </a:ext>
              </a:extLst>
            </p:cNvPr>
            <p:cNvSpPr>
              <a:spLocks noChangeShapeType="1"/>
            </p:cNvSpPr>
            <p:nvPr/>
          </p:nvSpPr>
          <p:spPr bwMode="auto">
            <a:xfrm>
              <a:off x="8474980" y="3923426"/>
              <a:ext cx="0" cy="0"/>
            </a:xfrm>
            <a:prstGeom prst="line">
              <a:avLst/>
            </a:prstGeom>
            <a:grpFill/>
            <a:ln w="0">
              <a:solidFill>
                <a:schemeClr val="bg1"/>
              </a:solidFill>
              <a:round/>
              <a:headEnd/>
              <a:tailEnd/>
            </a:ln>
            <a:extLst>
              <a:ext uri="{909E8E84-426E-40dd-AFC4-6F175D3DCCD1}">
                <a14:hiddenFill xmlns:a14="http://schemas.microsoft.com/office/drawing/2010/main" xmlns="">
                  <a:noFill/>
                </a14:hiddenFill>
              </a:ext>
            </a:ex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7" name="Freeform 219">
              <a:extLst>
                <a:ext uri="{FF2B5EF4-FFF2-40B4-BE49-F238E27FC236}">
                  <a16:creationId xmlns:a16="http://schemas.microsoft.com/office/drawing/2014/main" id="{F50385E4-5E5B-4748-A976-43D8E720BEE5}"/>
                </a:ext>
              </a:extLst>
            </p:cNvPr>
            <p:cNvSpPr>
              <a:spLocks/>
            </p:cNvSpPr>
            <p:nvPr/>
          </p:nvSpPr>
          <p:spPr bwMode="auto">
            <a:xfrm>
              <a:off x="8600866" y="3298846"/>
              <a:ext cx="104457" cy="136020"/>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a:solidFill>
                <a:schemeClr val="bg1"/>
              </a:solidFill>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78" name="Freeform 220">
              <a:extLst>
                <a:ext uri="{FF2B5EF4-FFF2-40B4-BE49-F238E27FC236}">
                  <a16:creationId xmlns:a16="http://schemas.microsoft.com/office/drawing/2014/main" id="{DA371221-F1B1-4AC4-8060-1CD2D3907558}"/>
                </a:ext>
              </a:extLst>
            </p:cNvPr>
            <p:cNvSpPr>
              <a:spLocks/>
            </p:cNvSpPr>
            <p:nvPr/>
          </p:nvSpPr>
          <p:spPr bwMode="auto">
            <a:xfrm>
              <a:off x="8641042" y="3420986"/>
              <a:ext cx="72317" cy="91605"/>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79" name="Freeform 221">
              <a:extLst>
                <a:ext uri="{FF2B5EF4-FFF2-40B4-BE49-F238E27FC236}">
                  <a16:creationId xmlns:a16="http://schemas.microsoft.com/office/drawing/2014/main" id="{36933268-AB4A-456A-9386-7FEF18EAC117}"/>
                </a:ext>
              </a:extLst>
            </p:cNvPr>
            <p:cNvSpPr>
              <a:spLocks/>
            </p:cNvSpPr>
            <p:nvPr/>
          </p:nvSpPr>
          <p:spPr bwMode="auto">
            <a:xfrm>
              <a:off x="4660945" y="4936635"/>
              <a:ext cx="107136" cy="145736"/>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0" name="Freeform 222">
              <a:extLst>
                <a:ext uri="{FF2B5EF4-FFF2-40B4-BE49-F238E27FC236}">
                  <a16:creationId xmlns:a16="http://schemas.microsoft.com/office/drawing/2014/main" id="{2B4FB9A9-64CA-4401-BF5B-548B8675103C}"/>
                </a:ext>
              </a:extLst>
            </p:cNvPr>
            <p:cNvSpPr>
              <a:spLocks/>
            </p:cNvSpPr>
            <p:nvPr/>
          </p:nvSpPr>
          <p:spPr bwMode="auto">
            <a:xfrm>
              <a:off x="4198924" y="4332873"/>
              <a:ext cx="270518" cy="342825"/>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1" name="Freeform 223">
              <a:extLst>
                <a:ext uri="{FF2B5EF4-FFF2-40B4-BE49-F238E27FC236}">
                  <a16:creationId xmlns:a16="http://schemas.microsoft.com/office/drawing/2014/main" id="{597E7CF8-D45D-47B8-8DFE-F05C8F089053}"/>
                </a:ext>
              </a:extLst>
            </p:cNvPr>
            <p:cNvSpPr>
              <a:spLocks/>
            </p:cNvSpPr>
            <p:nvPr/>
          </p:nvSpPr>
          <p:spPr bwMode="auto">
            <a:xfrm>
              <a:off x="4371679" y="4224614"/>
              <a:ext cx="745933" cy="796688"/>
            </a:xfrm>
            <a:custGeom>
              <a:avLst/>
              <a:gdLst>
                <a:gd name="T0" fmla="*/ 449369 w 10000"/>
                <a:gd name="T1" fmla="*/ 714947 h 10000"/>
                <a:gd name="T2" fmla="*/ 413116 w 10000"/>
                <a:gd name="T3" fmla="*/ 771079 h 10000"/>
                <a:gd name="T4" fmla="*/ 369611 w 10000"/>
                <a:gd name="T5" fmla="*/ 820103 h 10000"/>
                <a:gd name="T6" fmla="*/ 384113 w 10000"/>
                <a:gd name="T7" fmla="*/ 827119 h 10000"/>
                <a:gd name="T8" fmla="*/ 442119 w 10000"/>
                <a:gd name="T9" fmla="*/ 869126 h 10000"/>
                <a:gd name="T10" fmla="*/ 471121 w 10000"/>
                <a:gd name="T11" fmla="*/ 890176 h 10000"/>
                <a:gd name="T12" fmla="*/ 536378 w 10000"/>
                <a:gd name="T13" fmla="*/ 827119 h 10000"/>
                <a:gd name="T14" fmla="*/ 587045 w 10000"/>
                <a:gd name="T15" fmla="*/ 693898 h 10000"/>
                <a:gd name="T16" fmla="*/ 717558 w 10000"/>
                <a:gd name="T17" fmla="*/ 637858 h 10000"/>
                <a:gd name="T18" fmla="*/ 746561 w 10000"/>
                <a:gd name="T19" fmla="*/ 602775 h 10000"/>
                <a:gd name="T20" fmla="*/ 775476 w 10000"/>
                <a:gd name="T21" fmla="*/ 539719 h 10000"/>
                <a:gd name="T22" fmla="*/ 789977 w 10000"/>
                <a:gd name="T23" fmla="*/ 406589 h 10000"/>
                <a:gd name="T24" fmla="*/ 884237 w 10000"/>
                <a:gd name="T25" fmla="*/ 308450 h 10000"/>
                <a:gd name="T26" fmla="*/ 869736 w 10000"/>
                <a:gd name="T27" fmla="*/ 238285 h 10000"/>
                <a:gd name="T28" fmla="*/ 761063 w 10000"/>
                <a:gd name="T29" fmla="*/ 189261 h 10000"/>
                <a:gd name="T30" fmla="*/ 666803 w 10000"/>
                <a:gd name="T31" fmla="*/ 175229 h 10000"/>
                <a:gd name="T32" fmla="*/ 594296 w 10000"/>
                <a:gd name="T33" fmla="*/ 133221 h 10000"/>
                <a:gd name="T34" fmla="*/ 536378 w 10000"/>
                <a:gd name="T35" fmla="*/ 77090 h 10000"/>
                <a:gd name="T36" fmla="*/ 507375 w 10000"/>
                <a:gd name="T37" fmla="*/ 21049 h 10000"/>
                <a:gd name="T38" fmla="*/ 449369 w 10000"/>
                <a:gd name="T39" fmla="*/ 77090 h 10000"/>
                <a:gd name="T40" fmla="*/ 405865 w 10000"/>
                <a:gd name="T41" fmla="*/ 70073 h 10000"/>
                <a:gd name="T42" fmla="*/ 384113 w 10000"/>
                <a:gd name="T43" fmla="*/ 77090 h 10000"/>
                <a:gd name="T44" fmla="*/ 326195 w 10000"/>
                <a:gd name="T45" fmla="*/ 91123 h 10000"/>
                <a:gd name="T46" fmla="*/ 311694 w 10000"/>
                <a:gd name="T47" fmla="*/ 28066 h 10000"/>
                <a:gd name="T48" fmla="*/ 282691 w 10000"/>
                <a:gd name="T49" fmla="*/ 0 h 10000"/>
                <a:gd name="T50" fmla="*/ 253688 w 10000"/>
                <a:gd name="T51" fmla="*/ 28066 h 10000"/>
                <a:gd name="T52" fmla="*/ 217434 w 10000"/>
                <a:gd name="T53" fmla="*/ 63057 h 10000"/>
                <a:gd name="T54" fmla="*/ 159428 w 10000"/>
                <a:gd name="T55" fmla="*/ 105155 h 10000"/>
                <a:gd name="T56" fmla="*/ 79758 w 10000"/>
                <a:gd name="T57" fmla="*/ 98139 h 10000"/>
                <a:gd name="T58" fmla="*/ 72507 w 10000"/>
                <a:gd name="T59" fmla="*/ 210311 h 10000"/>
                <a:gd name="T60" fmla="*/ 50755 w 10000"/>
                <a:gd name="T61" fmla="*/ 217327 h 10000"/>
                <a:gd name="T62" fmla="*/ 0 w 10000"/>
                <a:gd name="T63" fmla="*/ 273368 h 10000"/>
                <a:gd name="T64" fmla="*/ 29003 w 10000"/>
                <a:gd name="T65" fmla="*/ 336424 h 10000"/>
                <a:gd name="T66" fmla="*/ 72507 w 10000"/>
                <a:gd name="T67" fmla="*/ 364490 h 10000"/>
                <a:gd name="T68" fmla="*/ 87009 w 10000"/>
                <a:gd name="T69" fmla="*/ 371506 h 10000"/>
                <a:gd name="T70" fmla="*/ 124766 w 10000"/>
                <a:gd name="T71" fmla="*/ 375516 h 10000"/>
                <a:gd name="T72" fmla="*/ 165264 w 10000"/>
                <a:gd name="T73" fmla="*/ 354102 h 10000"/>
                <a:gd name="T74" fmla="*/ 195682 w 10000"/>
                <a:gd name="T75" fmla="*/ 392556 h 10000"/>
                <a:gd name="T76" fmla="*/ 289941 w 10000"/>
                <a:gd name="T77" fmla="*/ 434563 h 10000"/>
                <a:gd name="T78" fmla="*/ 304443 w 10000"/>
                <a:gd name="T79" fmla="*/ 483678 h 10000"/>
                <a:gd name="T80" fmla="*/ 347859 w 10000"/>
                <a:gd name="T81" fmla="*/ 518669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182" name="Freeform 224">
              <a:extLst>
                <a:ext uri="{FF2B5EF4-FFF2-40B4-BE49-F238E27FC236}">
                  <a16:creationId xmlns:a16="http://schemas.microsoft.com/office/drawing/2014/main" id="{D49B0DCE-02A1-492A-BF0F-7779020B6EDC}"/>
                </a:ext>
              </a:extLst>
            </p:cNvPr>
            <p:cNvSpPr>
              <a:spLocks/>
            </p:cNvSpPr>
            <p:nvPr/>
          </p:nvSpPr>
          <p:spPr bwMode="auto">
            <a:xfrm>
              <a:off x="4360967" y="4750648"/>
              <a:ext cx="399081" cy="828612"/>
            </a:xfrm>
            <a:custGeom>
              <a:avLst/>
              <a:gdLst>
                <a:gd name="T0" fmla="*/ 16966267 w 10000"/>
                <a:gd name="T1" fmla="*/ 26491840 h 10001"/>
                <a:gd name="T2" fmla="*/ 17326608 w 10000"/>
                <a:gd name="T3" fmla="*/ 22917709 h 10001"/>
                <a:gd name="T4" fmla="*/ 18049467 w 10000"/>
                <a:gd name="T5" fmla="*/ 20762389 h 10001"/>
                <a:gd name="T6" fmla="*/ 20576161 w 10000"/>
                <a:gd name="T7" fmla="*/ 15751442 h 10001"/>
                <a:gd name="T8" fmla="*/ 21657137 w 10000"/>
                <a:gd name="T9" fmla="*/ 14323533 h 10001"/>
                <a:gd name="T10" fmla="*/ 22379996 w 10000"/>
                <a:gd name="T11" fmla="*/ 10021991 h 10001"/>
                <a:gd name="T12" fmla="*/ 22019654 w 10000"/>
                <a:gd name="T13" fmla="*/ 9312585 h 10001"/>
                <a:gd name="T14" fmla="*/ 20936502 w 10000"/>
                <a:gd name="T15" fmla="*/ 10749402 h 10001"/>
                <a:gd name="T16" fmla="*/ 18770102 w 10000"/>
                <a:gd name="T17" fmla="*/ 12886716 h 10001"/>
                <a:gd name="T18" fmla="*/ 16966267 w 10000"/>
                <a:gd name="T19" fmla="*/ 12177216 h 10001"/>
                <a:gd name="T20" fmla="*/ 17326608 w 10000"/>
                <a:gd name="T21" fmla="*/ 7157265 h 10001"/>
                <a:gd name="T22" fmla="*/ 16243409 w 10000"/>
                <a:gd name="T23" fmla="*/ 5729451 h 10001"/>
                <a:gd name="T24" fmla="*/ 14077009 w 10000"/>
                <a:gd name="T25" fmla="*/ 4301542 h 10001"/>
                <a:gd name="T26" fmla="*/ 12993809 w 10000"/>
                <a:gd name="T27" fmla="*/ 2864726 h 10001"/>
                <a:gd name="T28" fmla="*/ 11912880 w 10000"/>
                <a:gd name="T29" fmla="*/ 0 h 10001"/>
                <a:gd name="T30" fmla="*/ 10467116 w 10000"/>
                <a:gd name="T31" fmla="*/ 727411 h 10001"/>
                <a:gd name="T32" fmla="*/ 10106822 w 10000"/>
                <a:gd name="T33" fmla="*/ 1427909 h 10001"/>
                <a:gd name="T34" fmla="*/ 8302987 w 10000"/>
                <a:gd name="T35" fmla="*/ 727411 h 10001"/>
                <a:gd name="T36" fmla="*/ 7580128 w 10000"/>
                <a:gd name="T37" fmla="*/ 727411 h 10001"/>
                <a:gd name="T38" fmla="*/ 7112351 w 10000"/>
                <a:gd name="T39" fmla="*/ 1176404 h 10001"/>
                <a:gd name="T40" fmla="*/ 7219787 w 10000"/>
                <a:gd name="T41" fmla="*/ 2155225 h 10001"/>
                <a:gd name="T42" fmla="*/ 6859446 w 10000"/>
                <a:gd name="T43" fmla="*/ 5010948 h 10001"/>
                <a:gd name="T44" fmla="*/ 5776293 w 10000"/>
                <a:gd name="T45" fmla="*/ 7157265 h 10001"/>
                <a:gd name="T46" fmla="*/ 5776293 w 10000"/>
                <a:gd name="T47" fmla="*/ 11449899 h 10001"/>
                <a:gd name="T48" fmla="*/ 5053387 w 10000"/>
                <a:gd name="T49" fmla="*/ 14323533 h 10001"/>
                <a:gd name="T50" fmla="*/ 3970235 w 10000"/>
                <a:gd name="T51" fmla="*/ 23627115 h 10001"/>
                <a:gd name="T52" fmla="*/ 4330529 w 10000"/>
                <a:gd name="T53" fmla="*/ 30784380 h 10001"/>
                <a:gd name="T54" fmla="*/ 2166400 w 10000"/>
                <a:gd name="T55" fmla="*/ 40105873 h 10001"/>
                <a:gd name="T56" fmla="*/ 1803835 w 10000"/>
                <a:gd name="T57" fmla="*/ 50127863 h 10001"/>
                <a:gd name="T58" fmla="*/ 1803835 w 10000"/>
                <a:gd name="T59" fmla="*/ 55147909 h 10001"/>
                <a:gd name="T60" fmla="*/ 1443494 w 10000"/>
                <a:gd name="T61" fmla="*/ 60158856 h 10001"/>
                <a:gd name="T62" fmla="*/ 2166400 w 10000"/>
                <a:gd name="T63" fmla="*/ 63032585 h 10001"/>
                <a:gd name="T64" fmla="*/ 1083200 w 10000"/>
                <a:gd name="T65" fmla="*/ 74482389 h 10001"/>
                <a:gd name="T66" fmla="*/ 0 w 10000"/>
                <a:gd name="T67" fmla="*/ 79493432 h 10001"/>
                <a:gd name="T68" fmla="*/ 360341 w 10000"/>
                <a:gd name="T69" fmla="*/ 83076566 h 10001"/>
                <a:gd name="T70" fmla="*/ 1533047 w 10000"/>
                <a:gd name="T71" fmla="*/ 88437763 h 10001"/>
                <a:gd name="T72" fmla="*/ 5315234 w 10000"/>
                <a:gd name="T73" fmla="*/ 89802748 h 10001"/>
                <a:gd name="T74" fmla="*/ 4883317 w 10000"/>
                <a:gd name="T75" fmla="*/ 87854014 h 10001"/>
                <a:gd name="T76" fmla="*/ 5053387 w 10000"/>
                <a:gd name="T77" fmla="*/ 84504380 h 10001"/>
                <a:gd name="T78" fmla="*/ 6044858 w 10000"/>
                <a:gd name="T79" fmla="*/ 81558915 h 10001"/>
                <a:gd name="T80" fmla="*/ 7083257 w 10000"/>
                <a:gd name="T81" fmla="*/ 77086702 h 10001"/>
                <a:gd name="T82" fmla="*/ 8208987 w 10000"/>
                <a:gd name="T83" fmla="*/ 74931477 h 10001"/>
                <a:gd name="T84" fmla="*/ 8663281 w 10000"/>
                <a:gd name="T85" fmla="*/ 70899255 h 10001"/>
                <a:gd name="T86" fmla="*/ 7580128 w 10000"/>
                <a:gd name="T87" fmla="*/ 69471441 h 10001"/>
                <a:gd name="T88" fmla="*/ 6859446 w 10000"/>
                <a:gd name="T89" fmla="*/ 66597713 h 10001"/>
                <a:gd name="T90" fmla="*/ 8457398 w 10000"/>
                <a:gd name="T91" fmla="*/ 65196812 h 10001"/>
                <a:gd name="T92" fmla="*/ 8887092 w 10000"/>
                <a:gd name="T93" fmla="*/ 62574589 h 10001"/>
                <a:gd name="T94" fmla="*/ 9746480 w 10000"/>
                <a:gd name="T95" fmla="*/ 59449451 h 10001"/>
                <a:gd name="T96" fmla="*/ 10697645 w 10000"/>
                <a:gd name="T97" fmla="*/ 58281954 h 10001"/>
                <a:gd name="T98" fmla="*/ 10829680 w 10000"/>
                <a:gd name="T99" fmla="*/ 55147909 h 10001"/>
                <a:gd name="T100" fmla="*/ 12168009 w 10000"/>
                <a:gd name="T101" fmla="*/ 53172262 h 10001"/>
                <a:gd name="T102" fmla="*/ 12031480 w 10000"/>
                <a:gd name="T103" fmla="*/ 51744353 h 10001"/>
                <a:gd name="T104" fmla="*/ 12273174 w 10000"/>
                <a:gd name="T105" fmla="*/ 50127863 h 10001"/>
                <a:gd name="T106" fmla="*/ 12993809 w 10000"/>
                <a:gd name="T107" fmla="*/ 47272140 h 10001"/>
                <a:gd name="T108" fmla="*/ 14743950 w 10000"/>
                <a:gd name="T109" fmla="*/ 47173396 h 10001"/>
                <a:gd name="T110" fmla="*/ 17324338 w 10000"/>
                <a:gd name="T111" fmla="*/ 45305496 h 10001"/>
                <a:gd name="T112" fmla="*/ 18409761 w 10000"/>
                <a:gd name="T113" fmla="*/ 40105873 h 10001"/>
                <a:gd name="T114" fmla="*/ 19130443 w 10000"/>
                <a:gd name="T115" fmla="*/ 36513831 h 10001"/>
                <a:gd name="T116" fmla="*/ 18409761 w 10000"/>
                <a:gd name="T117" fmla="*/ 33658108 h 10001"/>
                <a:gd name="T118" fmla="*/ 17326608 w 10000"/>
                <a:gd name="T119" fmla="*/ 31511791 h 10001"/>
                <a:gd name="T120" fmla="*/ 17290797 w 10000"/>
                <a:gd name="T121" fmla="*/ 31053795 h 10001"/>
                <a:gd name="T122" fmla="*/ 16966267 w 10000"/>
                <a:gd name="T123" fmla="*/ 30083882 h 10001"/>
                <a:gd name="T124" fmla="*/ 16966267 w 10000"/>
                <a:gd name="T125" fmla="*/ 26491840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3" name="Freeform 225">
              <a:extLst>
                <a:ext uri="{FF2B5EF4-FFF2-40B4-BE49-F238E27FC236}">
                  <a16:creationId xmlns:a16="http://schemas.microsoft.com/office/drawing/2014/main" id="{C3169A24-F308-4299-9D91-A56C7AD2F665}"/>
                </a:ext>
              </a:extLst>
            </p:cNvPr>
            <p:cNvSpPr>
              <a:spLocks/>
            </p:cNvSpPr>
            <p:nvPr/>
          </p:nvSpPr>
          <p:spPr bwMode="auto">
            <a:xfrm>
              <a:off x="4307399" y="4663208"/>
              <a:ext cx="204896" cy="1031253"/>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1981509999 w 14463"/>
                <a:gd name="T47" fmla="*/ 2147483647 h 11339"/>
                <a:gd name="T48" fmla="*/ 2004313902 w 14463"/>
                <a:gd name="T49" fmla="*/ 2147483647 h 11339"/>
                <a:gd name="T50" fmla="*/ 2084943939 w 14463"/>
                <a:gd name="T51" fmla="*/ 2147483647 h 11339"/>
                <a:gd name="T52" fmla="*/ 2039060011 w 14463"/>
                <a:gd name="T53" fmla="*/ 2147483647 h 11339"/>
                <a:gd name="T54" fmla="*/ 1901151566 w 14463"/>
                <a:gd name="T55" fmla="*/ 2147483647 h 11339"/>
                <a:gd name="T56" fmla="*/ 2147483647 w 14463"/>
                <a:gd name="T57" fmla="*/ 2147483647 h 11339"/>
                <a:gd name="T58" fmla="*/ 2147483647 w 14463"/>
                <a:gd name="T59" fmla="*/ 2147483647 h 11339"/>
                <a:gd name="T60" fmla="*/ 2147483647 w 14463"/>
                <a:gd name="T61" fmla="*/ 2147483647 h 11339"/>
                <a:gd name="T62" fmla="*/ 1000663624 w 14463"/>
                <a:gd name="T63" fmla="*/ 2147483647 h 11339"/>
                <a:gd name="T64" fmla="*/ 0 w 14463"/>
                <a:gd name="T65" fmla="*/ 2147483647 h 11339"/>
                <a:gd name="T66" fmla="*/ 405041421 w 14463"/>
                <a:gd name="T67" fmla="*/ 2147483647 h 11339"/>
                <a:gd name="T68" fmla="*/ 564400887 w 14463"/>
                <a:gd name="T69" fmla="*/ 2147483647 h 11339"/>
                <a:gd name="T70" fmla="*/ 1260736588 w 14463"/>
                <a:gd name="T71" fmla="*/ 2147483647 h 11339"/>
                <a:gd name="T72" fmla="*/ 719682527 w 14463"/>
                <a:gd name="T73" fmla="*/ 2147483647 h 11339"/>
                <a:gd name="T74" fmla="*/ 1112781475 w 14463"/>
                <a:gd name="T75" fmla="*/ 2147483647 h 11339"/>
                <a:gd name="T76" fmla="*/ 1563706825 w 14463"/>
                <a:gd name="T77" fmla="*/ 2147483647 h 11339"/>
                <a:gd name="T78" fmla="*/ 1651120182 w 14463"/>
                <a:gd name="T79" fmla="*/ 2147483647 h 11339"/>
                <a:gd name="T80" fmla="*/ 21422223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4" name="Freeform 226">
              <a:extLst>
                <a:ext uri="{FF2B5EF4-FFF2-40B4-BE49-F238E27FC236}">
                  <a16:creationId xmlns:a16="http://schemas.microsoft.com/office/drawing/2014/main" id="{CCD81364-DF5D-44EC-A6F5-A4DA59D3F555}"/>
                </a:ext>
              </a:extLst>
            </p:cNvPr>
            <p:cNvSpPr>
              <a:spLocks/>
            </p:cNvSpPr>
            <p:nvPr/>
          </p:nvSpPr>
          <p:spPr bwMode="auto">
            <a:xfrm>
              <a:off x="4577917" y="4709010"/>
              <a:ext cx="168739" cy="163780"/>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5" name="Freeform 227">
              <a:extLst>
                <a:ext uri="{FF2B5EF4-FFF2-40B4-BE49-F238E27FC236}">
                  <a16:creationId xmlns:a16="http://schemas.microsoft.com/office/drawing/2014/main" id="{95BD2B5D-CB7F-428F-8EEC-927C2F35F29F}"/>
                </a:ext>
              </a:extLst>
            </p:cNvPr>
            <p:cNvSpPr>
              <a:spLocks/>
            </p:cNvSpPr>
            <p:nvPr/>
          </p:nvSpPr>
          <p:spPr bwMode="auto">
            <a:xfrm>
              <a:off x="4448013" y="4527190"/>
              <a:ext cx="224985" cy="251221"/>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559694835 h 10000"/>
                <a:gd name="T26" fmla="*/ 2147483647 w 10141"/>
                <a:gd name="T27" fmla="*/ 0 h 10000"/>
                <a:gd name="T28" fmla="*/ 2147483647 w 10141"/>
                <a:gd name="T29" fmla="*/ 1679062236 h 10000"/>
                <a:gd name="T30" fmla="*/ 660320876 w 10141"/>
                <a:gd name="T31" fmla="*/ 2147483647 h 10000"/>
                <a:gd name="T32" fmla="*/ 1529502540 w 10141"/>
                <a:gd name="T33" fmla="*/ 2147483647 h 10000"/>
                <a:gd name="T34" fmla="*/ 928639091 w 10141"/>
                <a:gd name="T35" fmla="*/ 2147483647 h 10000"/>
                <a:gd name="T36" fmla="*/ 437003296 w 10141"/>
                <a:gd name="T37" fmla="*/ 2147483647 h 10000"/>
                <a:gd name="T38" fmla="*/ 3210630 w 10141"/>
                <a:gd name="T39" fmla="*/ 2147483647 h 10000"/>
                <a:gd name="T40" fmla="*/ 716548999 w 10141"/>
                <a:gd name="T41" fmla="*/ 2147483647 h 10000"/>
                <a:gd name="T42" fmla="*/ 1963295205 w 10141"/>
                <a:gd name="T43" fmla="*/ 2147483647 h 10000"/>
                <a:gd name="T44" fmla="*/ 1529502540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6" name="Freeform 228">
              <a:extLst>
                <a:ext uri="{FF2B5EF4-FFF2-40B4-BE49-F238E27FC236}">
                  <a16:creationId xmlns:a16="http://schemas.microsoft.com/office/drawing/2014/main" id="{D0DF2F4C-B982-4050-85B2-6612878AA69F}"/>
                </a:ext>
              </a:extLst>
            </p:cNvPr>
            <p:cNvSpPr>
              <a:spLocks/>
            </p:cNvSpPr>
            <p:nvPr/>
          </p:nvSpPr>
          <p:spPr bwMode="auto">
            <a:xfrm>
              <a:off x="4334182" y="4292622"/>
              <a:ext cx="164721" cy="122140"/>
            </a:xfrm>
            <a:custGeom>
              <a:avLst/>
              <a:gdLst>
                <a:gd name="T0" fmla="*/ 0 w 10000"/>
                <a:gd name="T1" fmla="*/ 10602895 h 10000"/>
                <a:gd name="T2" fmla="*/ 0 w 10000"/>
                <a:gd name="T3" fmla="*/ 10602895 h 10000"/>
                <a:gd name="T4" fmla="*/ 14889450 w 10000"/>
                <a:gd name="T5" fmla="*/ 15147797 h 10000"/>
                <a:gd name="T6" fmla="*/ 23823428 w 10000"/>
                <a:gd name="T7" fmla="*/ 19689975 h 10000"/>
                <a:gd name="T8" fmla="*/ 35735152 w 10000"/>
                <a:gd name="T9" fmla="*/ 19689975 h 10000"/>
                <a:gd name="T10" fmla="*/ 41690995 w 10000"/>
                <a:gd name="T11" fmla="*/ 24234891 h 10000"/>
                <a:gd name="T12" fmla="*/ 39219212 w 10000"/>
                <a:gd name="T13" fmla="*/ 22255565 h 10000"/>
                <a:gd name="T14" fmla="*/ 41690995 w 10000"/>
                <a:gd name="T15" fmla="*/ 24234891 h 10000"/>
                <a:gd name="T16" fmla="*/ 47646857 w 10000"/>
                <a:gd name="T17" fmla="*/ 27263978 h 10000"/>
                <a:gd name="T18" fmla="*/ 53602719 w 10000"/>
                <a:gd name="T19" fmla="*/ 10602895 h 10000"/>
                <a:gd name="T20" fmla="*/ 50624602 w 10000"/>
                <a:gd name="T21" fmla="*/ 3029087 h 10000"/>
                <a:gd name="T22" fmla="*/ 74448031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7" name="Freeform 229">
              <a:extLst>
                <a:ext uri="{FF2B5EF4-FFF2-40B4-BE49-F238E27FC236}">
                  <a16:creationId xmlns:a16="http://schemas.microsoft.com/office/drawing/2014/main" id="{8EE00ABC-E549-42AE-AFE8-B9CB8415F4DF}"/>
                </a:ext>
              </a:extLst>
            </p:cNvPr>
            <p:cNvSpPr>
              <a:spLocks/>
            </p:cNvSpPr>
            <p:nvPr/>
          </p:nvSpPr>
          <p:spPr bwMode="auto">
            <a:xfrm>
              <a:off x="4606039" y="4146889"/>
              <a:ext cx="99100" cy="156839"/>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8" name="Freeform 230">
              <a:extLst>
                <a:ext uri="{FF2B5EF4-FFF2-40B4-BE49-F238E27FC236}">
                  <a16:creationId xmlns:a16="http://schemas.microsoft.com/office/drawing/2014/main" id="{19869840-18AC-44A7-9E00-F025DD38ACBC}"/>
                </a:ext>
              </a:extLst>
            </p:cNvPr>
            <p:cNvSpPr>
              <a:spLocks/>
            </p:cNvSpPr>
            <p:nvPr/>
          </p:nvSpPr>
          <p:spPr bwMode="auto">
            <a:xfrm>
              <a:off x="4760046" y="4202407"/>
              <a:ext cx="64282" cy="81890"/>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89" name="Freeform 231">
              <a:extLst>
                <a:ext uri="{FF2B5EF4-FFF2-40B4-BE49-F238E27FC236}">
                  <a16:creationId xmlns:a16="http://schemas.microsoft.com/office/drawing/2014/main" id="{7F692FB4-104F-4710-9FFA-C6C455DEA5CF}"/>
                </a:ext>
              </a:extLst>
            </p:cNvPr>
            <p:cNvSpPr>
              <a:spLocks/>
            </p:cNvSpPr>
            <p:nvPr/>
          </p:nvSpPr>
          <p:spPr bwMode="auto">
            <a:xfrm>
              <a:off x="4681033" y="4199631"/>
              <a:ext cx="81692" cy="95769"/>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0" name="Freeform 232">
              <a:extLst>
                <a:ext uri="{FF2B5EF4-FFF2-40B4-BE49-F238E27FC236}">
                  <a16:creationId xmlns:a16="http://schemas.microsoft.com/office/drawing/2014/main" id="{E7FFAC21-64C5-49EA-A91F-2C20D3B16D06}"/>
                </a:ext>
              </a:extLst>
            </p:cNvPr>
            <p:cNvSpPr>
              <a:spLocks/>
            </p:cNvSpPr>
            <p:nvPr/>
          </p:nvSpPr>
          <p:spPr bwMode="auto">
            <a:xfrm>
              <a:off x="4374358" y="4073326"/>
              <a:ext cx="281231" cy="245669"/>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1" name="Freeform 233">
              <a:extLst>
                <a:ext uri="{FF2B5EF4-FFF2-40B4-BE49-F238E27FC236}">
                  <a16:creationId xmlns:a16="http://schemas.microsoft.com/office/drawing/2014/main" id="{5310742D-E381-4B76-BE2D-39A3082E89E0}"/>
                </a:ext>
              </a:extLst>
            </p:cNvPr>
            <p:cNvSpPr>
              <a:spLocks/>
            </p:cNvSpPr>
            <p:nvPr/>
          </p:nvSpPr>
          <p:spPr bwMode="auto">
            <a:xfrm>
              <a:off x="4214992" y="4291236"/>
              <a:ext cx="113833" cy="130468"/>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2" name="Freeform 234">
              <a:extLst>
                <a:ext uri="{FF2B5EF4-FFF2-40B4-BE49-F238E27FC236}">
                  <a16:creationId xmlns:a16="http://schemas.microsoft.com/office/drawing/2014/main" id="{80A7B293-025D-4232-A8B7-8F5F3DD55E8E}"/>
                </a:ext>
              </a:extLst>
            </p:cNvPr>
            <p:cNvSpPr>
              <a:spLocks/>
            </p:cNvSpPr>
            <p:nvPr/>
          </p:nvSpPr>
          <p:spPr bwMode="auto">
            <a:xfrm>
              <a:off x="6211737" y="2839432"/>
              <a:ext cx="41515" cy="84665"/>
            </a:xfrm>
            <a:custGeom>
              <a:avLst/>
              <a:gdLst>
                <a:gd name="T0" fmla="*/ 80 w 429209"/>
                <a:gd name="T1" fmla="*/ 1219 h 839755"/>
                <a:gd name="T2" fmla="*/ 85 w 429209"/>
                <a:gd name="T3" fmla="*/ 856 h 839755"/>
                <a:gd name="T4" fmla="*/ 0 w 429209"/>
                <a:gd name="T5" fmla="*/ 799 h 839755"/>
                <a:gd name="T6" fmla="*/ 169 w 429209"/>
                <a:gd name="T7" fmla="*/ 200 h 839755"/>
                <a:gd name="T8" fmla="*/ 395 w 429209"/>
                <a:gd name="T9" fmla="*/ 200 h 839755"/>
                <a:gd name="T10" fmla="*/ 592 w 429209"/>
                <a:gd name="T11" fmla="*/ 0 h 839755"/>
                <a:gd name="T12" fmla="*/ 621 w 429209"/>
                <a:gd name="T13" fmla="*/ 399 h 839755"/>
                <a:gd name="T14" fmla="*/ 649 w 429209"/>
                <a:gd name="T15" fmla="*/ 628 h 839755"/>
                <a:gd name="T16" fmla="*/ 339 w 429209"/>
                <a:gd name="T17" fmla="*/ 970 h 839755"/>
                <a:gd name="T18" fmla="*/ 339 w 429209"/>
                <a:gd name="T19" fmla="*/ 1284 h 839755"/>
                <a:gd name="T20" fmla="*/ 169 w 429209"/>
                <a:gd name="T21" fmla="*/ 1198 h 839755"/>
                <a:gd name="T22" fmla="*/ 80 w 429209"/>
                <a:gd name="T23" fmla="*/ 1219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93" name="Freeform 235">
              <a:extLst>
                <a:ext uri="{FF2B5EF4-FFF2-40B4-BE49-F238E27FC236}">
                  <a16:creationId xmlns:a16="http://schemas.microsoft.com/office/drawing/2014/main" id="{773B4AE4-830D-4C94-A91F-1E5322783957}"/>
                </a:ext>
              </a:extLst>
            </p:cNvPr>
            <p:cNvSpPr>
              <a:spLocks/>
            </p:cNvSpPr>
            <p:nvPr/>
          </p:nvSpPr>
          <p:spPr bwMode="auto">
            <a:xfrm>
              <a:off x="7276399" y="3439028"/>
              <a:ext cx="369619" cy="365033"/>
            </a:xfrm>
            <a:custGeom>
              <a:avLst/>
              <a:gdLst>
                <a:gd name="T0" fmla="*/ 290980 w 10944"/>
                <a:gd name="T1" fmla="*/ 398324 h 10652"/>
                <a:gd name="T2" fmla="*/ 322773 w 10944"/>
                <a:gd name="T3" fmla="*/ 379365 h 10652"/>
                <a:gd name="T4" fmla="*/ 288578 w 10944"/>
                <a:gd name="T5" fmla="*/ 317672 h 10652"/>
                <a:gd name="T6" fmla="*/ 295144 w 10944"/>
                <a:gd name="T7" fmla="*/ 293778 h 10652"/>
                <a:gd name="T8" fmla="*/ 307477 w 10944"/>
                <a:gd name="T9" fmla="*/ 278736 h 10652"/>
                <a:gd name="T10" fmla="*/ 339310 w 10944"/>
                <a:gd name="T11" fmla="*/ 275720 h 10652"/>
                <a:gd name="T12" fmla="*/ 379111 w 10944"/>
                <a:gd name="T13" fmla="*/ 198907 h 10652"/>
                <a:gd name="T14" fmla="*/ 401094 w 10944"/>
                <a:gd name="T15" fmla="*/ 149474 h 10652"/>
                <a:gd name="T16" fmla="*/ 414628 w 10944"/>
                <a:gd name="T17" fmla="*/ 98984 h 10652"/>
                <a:gd name="T18" fmla="*/ 388921 w 10944"/>
                <a:gd name="T19" fmla="*/ 81279 h 10652"/>
                <a:gd name="T20" fmla="*/ 391964 w 10944"/>
                <a:gd name="T21" fmla="*/ 44223 h 10652"/>
                <a:gd name="T22" fmla="*/ 436330 w 10944"/>
                <a:gd name="T23" fmla="*/ 33177 h 10652"/>
                <a:gd name="T24" fmla="*/ 428122 w 10944"/>
                <a:gd name="T25" fmla="*/ 18293 h 10652"/>
                <a:gd name="T26" fmla="*/ 409783 w 10944"/>
                <a:gd name="T27" fmla="*/ 7011 h 10652"/>
                <a:gd name="T28" fmla="*/ 386238 w 10944"/>
                <a:gd name="T29" fmla="*/ 39 h 10652"/>
                <a:gd name="T30" fmla="*/ 336187 w 10944"/>
                <a:gd name="T31" fmla="*/ 9283 h 10652"/>
                <a:gd name="T32" fmla="*/ 311842 w 10944"/>
                <a:gd name="T33" fmla="*/ 10302 h 10652"/>
                <a:gd name="T34" fmla="*/ 283733 w 10944"/>
                <a:gd name="T35" fmla="*/ 22445 h 10652"/>
                <a:gd name="T36" fmla="*/ 277606 w 10944"/>
                <a:gd name="T37" fmla="*/ 63574 h 10652"/>
                <a:gd name="T38" fmla="*/ 277606 w 10944"/>
                <a:gd name="T39" fmla="*/ 81279 h 10652"/>
                <a:gd name="T40" fmla="*/ 268997 w 10944"/>
                <a:gd name="T41" fmla="*/ 90131 h 10652"/>
                <a:gd name="T42" fmla="*/ 259267 w 10944"/>
                <a:gd name="T43" fmla="*/ 120801 h 10652"/>
                <a:gd name="T44" fmla="*/ 209056 w 10944"/>
                <a:gd name="T45" fmla="*/ 143403 h 10652"/>
                <a:gd name="T46" fmla="*/ 183389 w 10944"/>
                <a:gd name="T47" fmla="*/ 161108 h 10652"/>
                <a:gd name="T48" fmla="*/ 157643 w 10944"/>
                <a:gd name="T49" fmla="*/ 196322 h 10652"/>
                <a:gd name="T50" fmla="*/ 106310 w 10944"/>
                <a:gd name="T51" fmla="*/ 205449 h 10652"/>
                <a:gd name="T52" fmla="*/ 56819 w 10944"/>
                <a:gd name="T53" fmla="*/ 245207 h 10652"/>
                <a:gd name="T54" fmla="*/ 6767 w 10944"/>
                <a:gd name="T55" fmla="*/ 242778 h 10652"/>
                <a:gd name="T56" fmla="*/ 28069 w 10944"/>
                <a:gd name="T57" fmla="*/ 274506 h 10652"/>
                <a:gd name="T58" fmla="*/ 53295 w 10944"/>
                <a:gd name="T59" fmla="*/ 286884 h 10652"/>
                <a:gd name="T60" fmla="*/ 53976 w 10944"/>
                <a:gd name="T61" fmla="*/ 299614 h 10652"/>
                <a:gd name="T62" fmla="*/ 54937 w 10944"/>
                <a:gd name="T63" fmla="*/ 311875 h 10652"/>
                <a:gd name="T64" fmla="*/ 40562 w 10944"/>
                <a:gd name="T65" fmla="*/ 318612 h 10652"/>
                <a:gd name="T66" fmla="*/ 12893 w 10944"/>
                <a:gd name="T67" fmla="*/ 341213 h 10652"/>
                <a:gd name="T68" fmla="*/ 18739 w 10944"/>
                <a:gd name="T69" fmla="*/ 359623 h 10652"/>
                <a:gd name="T70" fmla="*/ 245053 w 10944"/>
                <a:gd name="T71" fmla="*/ 417243 h 10652"/>
                <a:gd name="T72" fmla="*/ 255504 w 10944"/>
                <a:gd name="T73" fmla="*/ 411446 h 10652"/>
                <a:gd name="T74" fmla="*/ 290980 w 10944"/>
                <a:gd name="T75" fmla="*/ 398324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4" name="Freeform 236">
              <a:extLst>
                <a:ext uri="{FF2B5EF4-FFF2-40B4-BE49-F238E27FC236}">
                  <a16:creationId xmlns:a16="http://schemas.microsoft.com/office/drawing/2014/main" id="{6A81AA29-3F3A-4F20-BDF6-0700FCBCD140}"/>
                </a:ext>
              </a:extLst>
            </p:cNvPr>
            <p:cNvSpPr>
              <a:spLocks/>
            </p:cNvSpPr>
            <p:nvPr/>
          </p:nvSpPr>
          <p:spPr bwMode="auto">
            <a:xfrm>
              <a:off x="7482635" y="3443193"/>
              <a:ext cx="616032" cy="778645"/>
            </a:xfrm>
            <a:custGeom>
              <a:avLst/>
              <a:gdLst/>
              <a:ahLst/>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grpFill/>
            <a:ln w="9525">
              <a:solidFill>
                <a:schemeClr val="bg1"/>
              </a:solidFill>
              <a:round/>
              <a:headEnd/>
              <a:tailEnd/>
            </a:ln>
          </p:spPr>
          <p:txBody>
            <a:bodyPr/>
            <a:lstStyle/>
            <a:p>
              <a:pPr lvl="0" algn="ctr" fontAlgn="base">
                <a:spcBef>
                  <a:spcPct val="15000"/>
                </a:spcBef>
                <a:spcAft>
                  <a:spcPct val="0"/>
                </a:spcAft>
              </a:pPr>
              <a:endParaRPr lang="en-US" sz="105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95" name="Freeform 237">
              <a:extLst>
                <a:ext uri="{FF2B5EF4-FFF2-40B4-BE49-F238E27FC236}">
                  <a16:creationId xmlns:a16="http://schemas.microsoft.com/office/drawing/2014/main" id="{27998E98-409D-40B6-A986-508CEAC78680}"/>
                </a:ext>
              </a:extLst>
            </p:cNvPr>
            <p:cNvSpPr>
              <a:spLocks/>
            </p:cNvSpPr>
            <p:nvPr/>
          </p:nvSpPr>
          <p:spPr bwMode="auto">
            <a:xfrm>
              <a:off x="7261669" y="3415433"/>
              <a:ext cx="298641" cy="240118"/>
            </a:xfrm>
            <a:custGeom>
              <a:avLst/>
              <a:gdLst>
                <a:gd name="T0" fmla="*/ 327261 w 10348"/>
                <a:gd name="T1" fmla="*/ 8222 h 11017"/>
                <a:gd name="T2" fmla="*/ 294275 w 10348"/>
                <a:gd name="T3" fmla="*/ 29389 h 11017"/>
                <a:gd name="T4" fmla="*/ 271988 w 10348"/>
                <a:gd name="T5" fmla="*/ 29389 h 11017"/>
                <a:gd name="T6" fmla="*/ 264536 w 10348"/>
                <a:gd name="T7" fmla="*/ 7347 h 11017"/>
                <a:gd name="T8" fmla="*/ 257119 w 10348"/>
                <a:gd name="T9" fmla="*/ 0 h 11017"/>
                <a:gd name="T10" fmla="*/ 234832 w 10348"/>
                <a:gd name="T11" fmla="*/ 22042 h 11017"/>
                <a:gd name="T12" fmla="*/ 219963 w 10348"/>
                <a:gd name="T13" fmla="*/ 36761 h 11017"/>
                <a:gd name="T14" fmla="*/ 191557 w 10348"/>
                <a:gd name="T15" fmla="*/ 28989 h 11017"/>
                <a:gd name="T16" fmla="*/ 175389 w 10348"/>
                <a:gd name="T17" fmla="*/ 29389 h 11017"/>
                <a:gd name="T18" fmla="*/ 153068 w 10348"/>
                <a:gd name="T19" fmla="*/ 29389 h 11017"/>
                <a:gd name="T20" fmla="*/ 123364 w 10348"/>
                <a:gd name="T21" fmla="*/ 22042 h 11017"/>
                <a:gd name="T22" fmla="*/ 115912 w 10348"/>
                <a:gd name="T23" fmla="*/ 58803 h 11017"/>
                <a:gd name="T24" fmla="*/ 78790 w 10348"/>
                <a:gd name="T25" fmla="*/ 73498 h 11017"/>
                <a:gd name="T26" fmla="*/ 63921 w 10348"/>
                <a:gd name="T27" fmla="*/ 88192 h 11017"/>
                <a:gd name="T28" fmla="*/ 41634 w 10348"/>
                <a:gd name="T29" fmla="*/ 80845 h 11017"/>
                <a:gd name="T30" fmla="*/ 19621 w 10348"/>
                <a:gd name="T31" fmla="*/ 71124 h 11017"/>
                <a:gd name="T32" fmla="*/ 12169 w 10348"/>
                <a:gd name="T33" fmla="*/ 117606 h 11017"/>
                <a:gd name="T34" fmla="*/ 11895 w 10348"/>
                <a:gd name="T35" fmla="*/ 146996 h 11017"/>
                <a:gd name="T36" fmla="*/ 0 w 10348"/>
                <a:gd name="T37" fmla="*/ 193278 h 11017"/>
                <a:gd name="T38" fmla="*/ 27346 w 10348"/>
                <a:gd name="T39" fmla="*/ 210347 h 11017"/>
                <a:gd name="T40" fmla="*/ 26765 w 10348"/>
                <a:gd name="T41" fmla="*/ 242560 h 11017"/>
                <a:gd name="T42" fmla="*/ 16134 w 10348"/>
                <a:gd name="T43" fmla="*/ 265427 h 11017"/>
                <a:gd name="T44" fmla="*/ 46659 w 10348"/>
                <a:gd name="T45" fmla="*/ 271949 h 11017"/>
                <a:gd name="T46" fmla="*/ 61802 w 10348"/>
                <a:gd name="T47" fmla="*/ 272224 h 11017"/>
                <a:gd name="T48" fmla="*/ 103367 w 10348"/>
                <a:gd name="T49" fmla="*/ 274398 h 11017"/>
                <a:gd name="T50" fmla="*/ 163460 w 10348"/>
                <a:gd name="T51" fmla="*/ 256430 h 11017"/>
                <a:gd name="T52" fmla="*/ 172655 w 10348"/>
                <a:gd name="T53" fmla="*/ 222942 h 11017"/>
                <a:gd name="T54" fmla="*/ 201539 w 10348"/>
                <a:gd name="T55" fmla="*/ 214795 h 11017"/>
                <a:gd name="T56" fmla="*/ 247719 w 10348"/>
                <a:gd name="T57" fmla="*/ 194378 h 11017"/>
                <a:gd name="T58" fmla="*/ 249428 w 10348"/>
                <a:gd name="T59" fmla="*/ 169037 h 11017"/>
                <a:gd name="T60" fmla="*/ 259341 w 10348"/>
                <a:gd name="T61" fmla="*/ 162515 h 11017"/>
                <a:gd name="T62" fmla="*/ 272398 w 10348"/>
                <a:gd name="T63" fmla="*/ 151894 h 11017"/>
                <a:gd name="T64" fmla="*/ 294617 w 10348"/>
                <a:gd name="T65" fmla="*/ 123329 h 11017"/>
                <a:gd name="T66" fmla="*/ 298855 w 10348"/>
                <a:gd name="T67" fmla="*/ 106161 h 11017"/>
                <a:gd name="T68" fmla="*/ 313554 w 10348"/>
                <a:gd name="T69" fmla="*/ 80045 h 11017"/>
                <a:gd name="T70" fmla="*/ 301693 w 10348"/>
                <a:gd name="T71" fmla="*/ 51456 h 11017"/>
                <a:gd name="T72" fmla="*/ 353718 w 10348"/>
                <a:gd name="T73" fmla="*/ 44109 h 11017"/>
                <a:gd name="T74" fmla="*/ 338849 w 10348"/>
                <a:gd name="T75" fmla="*/ 22042 h 11017"/>
                <a:gd name="T76" fmla="*/ 327261 w 10348"/>
                <a:gd name="T77" fmla="*/ 822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6" name="Freeform 238">
              <a:extLst>
                <a:ext uri="{FF2B5EF4-FFF2-40B4-BE49-F238E27FC236}">
                  <a16:creationId xmlns:a16="http://schemas.microsoft.com/office/drawing/2014/main" id="{3517BC66-E233-4DA1-B710-EE4700B2F4B9}"/>
                </a:ext>
              </a:extLst>
            </p:cNvPr>
            <p:cNvSpPr>
              <a:spLocks/>
            </p:cNvSpPr>
            <p:nvPr/>
          </p:nvSpPr>
          <p:spPr bwMode="auto">
            <a:xfrm>
              <a:off x="7932606" y="3773528"/>
              <a:ext cx="95083" cy="12075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7" name="Freeform 239">
              <a:extLst>
                <a:ext uri="{FF2B5EF4-FFF2-40B4-BE49-F238E27FC236}">
                  <a16:creationId xmlns:a16="http://schemas.microsoft.com/office/drawing/2014/main" id="{BD2DEC7B-8220-4187-BE34-FE12DBCC6B97}"/>
                </a:ext>
              </a:extLst>
            </p:cNvPr>
            <p:cNvSpPr>
              <a:spLocks/>
            </p:cNvSpPr>
            <p:nvPr/>
          </p:nvSpPr>
          <p:spPr bwMode="auto">
            <a:xfrm>
              <a:off x="7727709" y="3613912"/>
              <a:ext cx="180791" cy="105486"/>
            </a:xfrm>
            <a:custGeom>
              <a:avLst/>
              <a:gdLst>
                <a:gd name="T0" fmla="*/ 13780995 w 10000"/>
                <a:gd name="T1" fmla="*/ 2262059 h 11631"/>
                <a:gd name="T2" fmla="*/ 9857897 w 10000"/>
                <a:gd name="T3" fmla="*/ 1876450 h 11631"/>
                <a:gd name="T4" fmla="*/ 3736600 w 10000"/>
                <a:gd name="T5" fmla="*/ 488415 h 11631"/>
                <a:gd name="T6" fmla="*/ 1588606 w 10000"/>
                <a:gd name="T7" fmla="*/ 0 h 11631"/>
                <a:gd name="T8" fmla="*/ 0 w 10000"/>
                <a:gd name="T9" fmla="*/ 2015330 h 11631"/>
                <a:gd name="T10" fmla="*/ 6201990 w 10000"/>
                <a:gd name="T11" fmla="*/ 3895548 h 11631"/>
                <a:gd name="T12" fmla="*/ 10584065 w 10000"/>
                <a:gd name="T13" fmla="*/ 4304661 h 11631"/>
                <a:gd name="T14" fmla="*/ 14372668 w 10000"/>
                <a:gd name="T15" fmla="*/ 4880351 h 11631"/>
                <a:gd name="T16" fmla="*/ 15556057 w 10000"/>
                <a:gd name="T17" fmla="*/ 3654701 h 11631"/>
                <a:gd name="T18" fmla="*/ 17929985 w 10000"/>
                <a:gd name="T19" fmla="*/ 3410498 h 11631"/>
                <a:gd name="T20" fmla="*/ 15984590 w 10000"/>
                <a:gd name="T21" fmla="*/ 2836071 h 11631"/>
                <a:gd name="T22" fmla="*/ 14899813 w 10000"/>
                <a:gd name="T23" fmla="*/ 2778585 h 11631"/>
                <a:gd name="T24" fmla="*/ 13780995 w 10000"/>
                <a:gd name="T25" fmla="*/ 2262059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8" name="Freeform 240">
              <a:extLst>
                <a:ext uri="{FF2B5EF4-FFF2-40B4-BE49-F238E27FC236}">
                  <a16:creationId xmlns:a16="http://schemas.microsoft.com/office/drawing/2014/main" id="{75A3526B-9BDB-486F-AEAF-ECB5FD2DB25B}"/>
                </a:ext>
              </a:extLst>
            </p:cNvPr>
            <p:cNvSpPr>
              <a:spLocks/>
            </p:cNvSpPr>
            <p:nvPr/>
          </p:nvSpPr>
          <p:spPr bwMode="auto">
            <a:xfrm>
              <a:off x="8020993" y="3733277"/>
              <a:ext cx="227663" cy="427492"/>
            </a:xfrm>
            <a:custGeom>
              <a:avLst/>
              <a:gdLst>
                <a:gd name="T0" fmla="*/ 140102 w 12864"/>
                <a:gd name="T1" fmla="*/ 0 h 10000"/>
                <a:gd name="T2" fmla="*/ 109599 w 12864"/>
                <a:gd name="T3" fmla="*/ 30737 h 10000"/>
                <a:gd name="T4" fmla="*/ 94725 w 12864"/>
                <a:gd name="T5" fmla="*/ 38973 h 10000"/>
                <a:gd name="T6" fmla="*/ 90019 w 12864"/>
                <a:gd name="T7" fmla="*/ 29511 h 10000"/>
                <a:gd name="T8" fmla="*/ 38865 w 12864"/>
                <a:gd name="T9" fmla="*/ 74073 h 10000"/>
                <a:gd name="T10" fmla="*/ 7584 w 12864"/>
                <a:gd name="T11" fmla="*/ 132360 h 10000"/>
                <a:gd name="T12" fmla="*/ 0 w 12864"/>
                <a:gd name="T13" fmla="*/ 172902 h 10000"/>
                <a:gd name="T14" fmla="*/ 51806 w 12864"/>
                <a:gd name="T15" fmla="*/ 264769 h 10000"/>
                <a:gd name="T16" fmla="*/ 40167 w 12864"/>
                <a:gd name="T17" fmla="*/ 314527 h 10000"/>
                <a:gd name="T18" fmla="*/ 99809 w 12864"/>
                <a:gd name="T19" fmla="*/ 324135 h 10000"/>
                <a:gd name="T20" fmla="*/ 134031 w 12864"/>
                <a:gd name="T21" fmla="*/ 322469 h 10000"/>
                <a:gd name="T22" fmla="*/ 114977 w 12864"/>
                <a:gd name="T23" fmla="*/ 283888 h 10000"/>
                <a:gd name="T24" fmla="*/ 127561 w 12864"/>
                <a:gd name="T25" fmla="*/ 294379 h 10000"/>
                <a:gd name="T26" fmla="*/ 140397 w 12864"/>
                <a:gd name="T27" fmla="*/ 350657 h 10000"/>
                <a:gd name="T28" fmla="*/ 155207 w 12864"/>
                <a:gd name="T29" fmla="*/ 392914 h 10000"/>
                <a:gd name="T30" fmla="*/ 158736 w 12864"/>
                <a:gd name="T31" fmla="*/ 490223 h 10000"/>
                <a:gd name="T32" fmla="*/ 189219 w 12864"/>
                <a:gd name="T33" fmla="*/ 435514 h 10000"/>
                <a:gd name="T34" fmla="*/ 176005 w 12864"/>
                <a:gd name="T35" fmla="*/ 339970 h 10000"/>
                <a:gd name="T36" fmla="*/ 154472 w 12864"/>
                <a:gd name="T37" fmla="*/ 312811 h 10000"/>
                <a:gd name="T38" fmla="*/ 165228 w 12864"/>
                <a:gd name="T39" fmla="*/ 291094 h 10000"/>
                <a:gd name="T40" fmla="*/ 163421 w 12864"/>
                <a:gd name="T41" fmla="*/ 273054 h 10000"/>
                <a:gd name="T42" fmla="*/ 134724 w 12864"/>
                <a:gd name="T43" fmla="*/ 235062 h 10000"/>
                <a:gd name="T44" fmla="*/ 149073 w 12864"/>
                <a:gd name="T45" fmla="*/ 206139 h 10000"/>
                <a:gd name="T46" fmla="*/ 166299 w 12864"/>
                <a:gd name="T47" fmla="*/ 205698 h 10000"/>
                <a:gd name="T48" fmla="*/ 203463 w 12864"/>
                <a:gd name="T49" fmla="*/ 187314 h 10000"/>
                <a:gd name="T50" fmla="*/ 216950 w 12864"/>
                <a:gd name="T51" fmla="*/ 171578 h 10000"/>
                <a:gd name="T52" fmla="*/ 233504 w 12864"/>
                <a:gd name="T53" fmla="*/ 147165 h 10000"/>
                <a:gd name="T54" fmla="*/ 270247 w 12864"/>
                <a:gd name="T55" fmla="*/ 142704 h 10000"/>
                <a:gd name="T56" fmla="*/ 257642 w 12864"/>
                <a:gd name="T57" fmla="*/ 100594 h 10000"/>
                <a:gd name="T58" fmla="*/ 232180 w 12864"/>
                <a:gd name="T59" fmla="*/ 84662 h 10000"/>
                <a:gd name="T60" fmla="*/ 199765 w 12864"/>
                <a:gd name="T61" fmla="*/ 79661 h 10000"/>
                <a:gd name="T62" fmla="*/ 163400 w 12864"/>
                <a:gd name="T63" fmla="*/ 83877 h 10000"/>
                <a:gd name="T64" fmla="*/ 156089 w 12864"/>
                <a:gd name="T65" fmla="*/ 86426 h 10000"/>
                <a:gd name="T66" fmla="*/ 149073 w 12864"/>
                <a:gd name="T67" fmla="*/ 75985 h 10000"/>
                <a:gd name="T68" fmla="*/ 165228 w 12864"/>
                <a:gd name="T69" fmla="*/ 61474 h 10000"/>
                <a:gd name="T70" fmla="*/ 165228 w 12864"/>
                <a:gd name="T71" fmla="*/ 23531 h 10000"/>
                <a:gd name="T72" fmla="*/ 14010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199" name="Freeform 241">
              <a:extLst>
                <a:ext uri="{FF2B5EF4-FFF2-40B4-BE49-F238E27FC236}">
                  <a16:creationId xmlns:a16="http://schemas.microsoft.com/office/drawing/2014/main" id="{AFB75431-B5C3-41F4-8DE2-12A789A6EFF5}"/>
                </a:ext>
              </a:extLst>
            </p:cNvPr>
            <p:cNvSpPr>
              <a:spLocks/>
            </p:cNvSpPr>
            <p:nvPr/>
          </p:nvSpPr>
          <p:spPr bwMode="auto">
            <a:xfrm>
              <a:off x="7925910" y="3674982"/>
              <a:ext cx="74995" cy="43027"/>
            </a:xfrm>
            <a:custGeom>
              <a:avLst/>
              <a:gdLst>
                <a:gd name="T0" fmla="*/ 0 w 348468"/>
                <a:gd name="T1" fmla="*/ 34950 h 191264"/>
                <a:gd name="T2" fmla="*/ 26039 w 348468"/>
                <a:gd name="T3" fmla="*/ 49064 h 191264"/>
                <a:gd name="T4" fmla="*/ 41396 w 348468"/>
                <a:gd name="T5" fmla="*/ 41671 h 191264"/>
                <a:gd name="T6" fmla="*/ 55417 w 348468"/>
                <a:gd name="T7" fmla="*/ 48392 h 191264"/>
                <a:gd name="T8" fmla="*/ 82792 w 348468"/>
                <a:gd name="T9" fmla="*/ 43015 h 191264"/>
                <a:gd name="T10" fmla="*/ 88801 w 348468"/>
                <a:gd name="T11" fmla="*/ 26884 h 191264"/>
                <a:gd name="T12" fmla="*/ 64764 w 348468"/>
                <a:gd name="T13" fmla="*/ 1344 h 191264"/>
                <a:gd name="T14" fmla="*/ 42731 w 348468"/>
                <a:gd name="T15" fmla="*/ 5377 h 191264"/>
                <a:gd name="T16" fmla="*/ 29378 w 348468"/>
                <a:gd name="T17" fmla="*/ 0 h 191264"/>
                <a:gd name="T18" fmla="*/ 7345 w 348468"/>
                <a:gd name="T19" fmla="*/ 18819 h 191264"/>
                <a:gd name="T20" fmla="*/ 0 w 348468"/>
                <a:gd name="T21" fmla="*/ 34950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0" name="Freeform 242">
              <a:extLst>
                <a:ext uri="{FF2B5EF4-FFF2-40B4-BE49-F238E27FC236}">
                  <a16:creationId xmlns:a16="http://schemas.microsoft.com/office/drawing/2014/main" id="{D0B1CBC7-A4B6-44B5-8D22-6B716CE7B3E1}"/>
                </a:ext>
              </a:extLst>
            </p:cNvPr>
            <p:cNvSpPr>
              <a:spLocks/>
            </p:cNvSpPr>
            <p:nvPr/>
          </p:nvSpPr>
          <p:spPr bwMode="auto">
            <a:xfrm>
              <a:off x="8212498" y="4237104"/>
              <a:ext cx="108474" cy="129081"/>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Calibri" panose="020F0502020204030204" pitchFamily="34" charset="0"/>
                <a:cs typeface="Calibri" panose="020F0502020204030204" pitchFamily="34" charset="0"/>
              </a:endParaRPr>
            </a:p>
          </p:txBody>
        </p:sp>
        <p:sp>
          <p:nvSpPr>
            <p:cNvPr id="201" name="Freeform 243">
              <a:extLst>
                <a:ext uri="{FF2B5EF4-FFF2-40B4-BE49-F238E27FC236}">
                  <a16:creationId xmlns:a16="http://schemas.microsoft.com/office/drawing/2014/main" id="{F0549CBD-9B40-4964-B12B-4D3E76026D37}"/>
                </a:ext>
              </a:extLst>
            </p:cNvPr>
            <p:cNvSpPr>
              <a:spLocks/>
            </p:cNvSpPr>
            <p:nvPr/>
          </p:nvSpPr>
          <p:spPr bwMode="auto">
            <a:xfrm>
              <a:off x="8241962" y="3837374"/>
              <a:ext cx="168739" cy="342826"/>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2" name="Freeform 244">
              <a:extLst>
                <a:ext uri="{FF2B5EF4-FFF2-40B4-BE49-F238E27FC236}">
                  <a16:creationId xmlns:a16="http://schemas.microsoft.com/office/drawing/2014/main" id="{D231CA72-6D73-4A01-808D-1256BE298606}"/>
                </a:ext>
              </a:extLst>
            </p:cNvPr>
            <p:cNvSpPr>
              <a:spLocks/>
            </p:cNvSpPr>
            <p:nvPr/>
          </p:nvSpPr>
          <p:spPr bwMode="auto">
            <a:xfrm>
              <a:off x="8133484" y="3894279"/>
              <a:ext cx="187488" cy="349766"/>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9525" cap="flat" cmpd="sng">
              <a:solidFill>
                <a:schemeClr val="bg1"/>
              </a:solidFill>
              <a:prstDash val="solid"/>
              <a:round/>
              <a:headEnd type="none" w="med" len="med"/>
              <a:tailEnd type="none" w="med" len="med"/>
            </a:ln>
            <a:effectLst/>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3" name="Freeform 245">
              <a:extLst>
                <a:ext uri="{FF2B5EF4-FFF2-40B4-BE49-F238E27FC236}">
                  <a16:creationId xmlns:a16="http://schemas.microsoft.com/office/drawing/2014/main" id="{E9D13D50-7456-4BC6-92A7-B15EC8BDC160}"/>
                </a:ext>
              </a:extLst>
            </p:cNvPr>
            <p:cNvSpPr>
              <a:spLocks/>
            </p:cNvSpPr>
            <p:nvPr/>
          </p:nvSpPr>
          <p:spPr bwMode="auto">
            <a:xfrm>
              <a:off x="8189731" y="3859580"/>
              <a:ext cx="178114" cy="201255"/>
            </a:xfrm>
            <a:custGeom>
              <a:avLst/>
              <a:gdLst>
                <a:gd name="T0" fmla="*/ 3492879 w 10000"/>
                <a:gd name="T1" fmla="*/ 4713787 h 10000"/>
                <a:gd name="T2" fmla="*/ 4027778 w 10000"/>
                <a:gd name="T3" fmla="*/ 4795308 h 10000"/>
                <a:gd name="T4" fmla="*/ 4027778 w 10000"/>
                <a:gd name="T5" fmla="*/ 3811312 h 10000"/>
                <a:gd name="T6" fmla="*/ 3502561 w 10000"/>
                <a:gd name="T7" fmla="*/ 3238759 h 10000"/>
                <a:gd name="T8" fmla="*/ 2802125 w 10000"/>
                <a:gd name="T9" fmla="*/ 2286884 h 10000"/>
                <a:gd name="T10" fmla="*/ 2276508 w 10000"/>
                <a:gd name="T11" fmla="*/ 1522981 h 10000"/>
                <a:gd name="T12" fmla="*/ 2451706 w 10000"/>
                <a:gd name="T13" fmla="*/ 1143201 h 10000"/>
                <a:gd name="T14" fmla="*/ 2276508 w 10000"/>
                <a:gd name="T15" fmla="*/ 762455 h 10000"/>
                <a:gd name="T16" fmla="*/ 1751270 w 10000"/>
                <a:gd name="T17" fmla="*/ 571129 h 10000"/>
                <a:gd name="T18" fmla="*/ 1400852 w 10000"/>
                <a:gd name="T19" fmla="*/ 0 h 10000"/>
                <a:gd name="T20" fmla="*/ 1225653 w 10000"/>
                <a:gd name="T21" fmla="*/ 0 h 10000"/>
                <a:gd name="T22" fmla="*/ 350418 w 10000"/>
                <a:gd name="T23" fmla="*/ 189902 h 10000"/>
                <a:gd name="T24" fmla="*/ 0 w 10000"/>
                <a:gd name="T25" fmla="*/ 762455 h 10000"/>
                <a:gd name="T26" fmla="*/ 175199 w 10000"/>
                <a:gd name="T27" fmla="*/ 1143201 h 10000"/>
                <a:gd name="T28" fmla="*/ 350418 w 10000"/>
                <a:gd name="T29" fmla="*/ 2286884 h 10000"/>
                <a:gd name="T30" fmla="*/ 1576071 w 10000"/>
                <a:gd name="T31" fmla="*/ 2286884 h 10000"/>
                <a:gd name="T32" fmla="*/ 2101288 w 10000"/>
                <a:gd name="T33" fmla="*/ 2476786 h 10000"/>
                <a:gd name="T34" fmla="*/ 2976923 w 10000"/>
                <a:gd name="T35" fmla="*/ 4001214 h 10000"/>
                <a:gd name="T36" fmla="*/ 2802125 w 10000"/>
                <a:gd name="T37" fmla="*/ 4604465 h 10000"/>
                <a:gd name="T38" fmla="*/ 3492879 w 10000"/>
                <a:gd name="T39" fmla="*/ 471378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4" name="Freeform 246">
              <a:extLst>
                <a:ext uri="{FF2B5EF4-FFF2-40B4-BE49-F238E27FC236}">
                  <a16:creationId xmlns:a16="http://schemas.microsoft.com/office/drawing/2014/main" id="{7F70DAE0-CC64-41A9-ACEB-2752A38841F5}"/>
                </a:ext>
              </a:extLst>
            </p:cNvPr>
            <p:cNvSpPr>
              <a:spLocks/>
            </p:cNvSpPr>
            <p:nvPr/>
          </p:nvSpPr>
          <p:spPr bwMode="auto">
            <a:xfrm>
              <a:off x="8243300" y="4046955"/>
              <a:ext cx="124546" cy="102708"/>
            </a:xfrm>
            <a:custGeom>
              <a:avLst/>
              <a:gdLst>
                <a:gd name="T0" fmla="*/ 1600556 w 10000"/>
                <a:gd name="T1" fmla="*/ 81975 h 6448"/>
                <a:gd name="T2" fmla="*/ 1445592 w 10000"/>
                <a:gd name="T3" fmla="*/ 45416 h 6448"/>
                <a:gd name="T4" fmla="*/ 1103517 w 10000"/>
                <a:gd name="T5" fmla="*/ 0 h 6448"/>
                <a:gd name="T6" fmla="*/ 367770 w 10000"/>
                <a:gd name="T7" fmla="*/ 151157 h 6448"/>
                <a:gd name="T8" fmla="*/ 0 w 10000"/>
                <a:gd name="T9" fmla="*/ 453763 h 6448"/>
                <a:gd name="T10" fmla="*/ 0 w 10000"/>
                <a:gd name="T11" fmla="*/ 1058391 h 6448"/>
                <a:gd name="T12" fmla="*/ 612960 w 10000"/>
                <a:gd name="T13" fmla="*/ 1813557 h 6448"/>
                <a:gd name="T14" fmla="*/ 858135 w 10000"/>
                <a:gd name="T15" fmla="*/ 1965024 h 6448"/>
                <a:gd name="T16" fmla="*/ 1103517 w 10000"/>
                <a:gd name="T17" fmla="*/ 1813557 h 6448"/>
                <a:gd name="T18" fmla="*/ 1225714 w 10000"/>
                <a:gd name="T19" fmla="*/ 1511261 h 6448"/>
                <a:gd name="T20" fmla="*/ 1593882 w 10000"/>
                <a:gd name="T21" fmla="*/ 1361016 h 6448"/>
                <a:gd name="T22" fmla="*/ 1961460 w 10000"/>
                <a:gd name="T23" fmla="*/ 1058391 h 6448"/>
                <a:gd name="T24" fmla="*/ 1961460 w 10000"/>
                <a:gd name="T25" fmla="*/ 151157 h 6448"/>
                <a:gd name="T26" fmla="*/ 1600556 w 10000"/>
                <a:gd name="T27" fmla="*/ 81975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grpFill/>
            <a:ln w="9525">
              <a:solidFill>
                <a:schemeClr val="bg1"/>
              </a:solidFill>
              <a:round/>
              <a:headEnd/>
              <a:tailEnd/>
            </a:ln>
          </p:spPr>
          <p:txBody>
            <a:bodyPr/>
            <a:lstStyle>
              <a:defPPr>
                <a:defRPr lang="en-GB"/>
              </a:defPPr>
              <a:lvl1pPr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1pPr>
              <a:lvl2pPr marL="4572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2pPr>
              <a:lvl3pPr marL="9144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3pPr>
              <a:lvl4pPr marL="13716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4pPr>
              <a:lvl5pPr marL="1828800" algn="ctr" rtl="0" fontAlgn="base">
                <a:spcBef>
                  <a:spcPct val="15000"/>
                </a:spcBef>
                <a:spcAft>
                  <a:spcPct val="0"/>
                </a:spcAft>
                <a:defRPr sz="1400" b="1"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b="1" kern="1200">
                  <a:solidFill>
                    <a:schemeClr val="bg1"/>
                  </a:solidFill>
                  <a:latin typeface="Arial" panose="020B0604020202020204" pitchFamily="34" charset="0"/>
                  <a:ea typeface="ＭＳ Ｐゴシック" panose="020B0600070205080204" pitchFamily="34" charset="-128"/>
                  <a:cs typeface="+mn-cs"/>
                </a:defRPr>
              </a:lvl9pPr>
            </a:lstStyle>
            <a:p>
              <a:endParaRPr lang="en-US" sz="1050" dirty="0">
                <a:latin typeface="Calibri" panose="020F0502020204030204" pitchFamily="34" charset="0"/>
                <a:cs typeface="Calibri" panose="020F0502020204030204" pitchFamily="34" charset="0"/>
              </a:endParaRPr>
            </a:p>
          </p:txBody>
        </p:sp>
        <p:sp>
          <p:nvSpPr>
            <p:cNvPr id="205" name="Freeform 69">
              <a:extLst>
                <a:ext uri="{FF2B5EF4-FFF2-40B4-BE49-F238E27FC236}">
                  <a16:creationId xmlns:a16="http://schemas.microsoft.com/office/drawing/2014/main" id="{C28D0BC9-C028-4D1B-8292-DA725BE96440}"/>
                </a:ext>
              </a:extLst>
            </p:cNvPr>
            <p:cNvSpPr>
              <a:spLocks/>
            </p:cNvSpPr>
            <p:nvPr/>
          </p:nvSpPr>
          <p:spPr bwMode="auto">
            <a:xfrm rot="871379">
              <a:off x="6709110" y="3567545"/>
              <a:ext cx="45719" cy="58924"/>
            </a:xfrm>
            <a:custGeom>
              <a:avLst/>
              <a:gdLst>
                <a:gd name="T0" fmla="*/ 20 w 1259245"/>
                <a:gd name="T1" fmla="*/ 0 h 1506961"/>
                <a:gd name="T2" fmla="*/ 0 w 1259245"/>
                <a:gd name="T3" fmla="*/ 58 h 1506961"/>
                <a:gd name="T4" fmla="*/ 27 w 1259245"/>
                <a:gd name="T5" fmla="*/ 90 h 1506961"/>
                <a:gd name="T6" fmla="*/ 56 w 1259245"/>
                <a:gd name="T7" fmla="*/ 34 h 1506961"/>
                <a:gd name="T8" fmla="*/ 2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mn-lt"/>
                <a:ea typeface="+mn-ea"/>
                <a:cs typeface="+mn-cs"/>
              </a:endParaRPr>
            </a:p>
          </p:txBody>
        </p:sp>
        <p:sp>
          <p:nvSpPr>
            <p:cNvPr id="206" name="Shape 6068">
              <a:extLst>
                <a:ext uri="{FF2B5EF4-FFF2-40B4-BE49-F238E27FC236}">
                  <a16:creationId xmlns:a16="http://schemas.microsoft.com/office/drawing/2014/main" id="{07FB3CBD-9F52-407E-AAC4-B96359B8ACC9}"/>
                </a:ext>
              </a:extLst>
            </p:cNvPr>
            <p:cNvSpPr/>
            <p:nvPr/>
          </p:nvSpPr>
          <p:spPr>
            <a:xfrm>
              <a:off x="8820495" y="1728545"/>
              <a:ext cx="82430" cy="82431"/>
            </a:xfrm>
            <a:prstGeom prst="ellipse">
              <a:avLst/>
            </a:prstGeom>
            <a:grpFill/>
            <a:ln w="12700">
              <a:solidFill>
                <a:srgbClr val="A6AAA9"/>
              </a:solidFill>
            </a:ln>
          </p:spPr>
          <p:txBody>
            <a:bodyPr lIns="19050" tIns="19050" rIns="19050" bIns="19050" anchor="ctr"/>
            <a:lstStyle/>
            <a:p>
              <a:endParaRPr sz="2000" dirty="0">
                <a:latin typeface="Calibri" panose="020F0502020204030204" pitchFamily="34" charset="0"/>
                <a:ea typeface="Lato" charset="0"/>
                <a:cs typeface="Calibri" panose="020F0502020204030204" pitchFamily="34" charset="0"/>
              </a:endParaRPr>
            </a:p>
          </p:txBody>
        </p:sp>
      </p:grpSp>
      <p:sp>
        <p:nvSpPr>
          <p:cNvPr id="209" name="Slide Number Placeholder 1">
            <a:extLst>
              <a:ext uri="{FF2B5EF4-FFF2-40B4-BE49-F238E27FC236}">
                <a16:creationId xmlns:a16="http://schemas.microsoft.com/office/drawing/2014/main" id="{688085E6-DCD1-4175-9455-2534481C885C}"/>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210" name="Text Placeholder 6">
            <a:extLst>
              <a:ext uri="{FF2B5EF4-FFF2-40B4-BE49-F238E27FC236}">
                <a16:creationId xmlns:a16="http://schemas.microsoft.com/office/drawing/2014/main" id="{E22DE007-6510-4D4A-B513-D96AC111071A}"/>
              </a:ext>
            </a:extLst>
          </p:cNvPr>
          <p:cNvSpPr>
            <a:spLocks noGrp="1"/>
          </p:cNvSpPr>
          <p:nvPr>
            <p:ph type="body" sz="quarter" idx="15" hasCustomPrompt="1"/>
          </p:nvPr>
        </p:nvSpPr>
        <p:spPr>
          <a:xfrm>
            <a:off x="0" y="5907820"/>
            <a:ext cx="11726028"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212" name="Text Placeholder 2">
            <a:extLst>
              <a:ext uri="{FF2B5EF4-FFF2-40B4-BE49-F238E27FC236}">
                <a16:creationId xmlns:a16="http://schemas.microsoft.com/office/drawing/2014/main" id="{DD1C2237-20D7-475D-9A8B-8DCB2E462776}"/>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18270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lide 6">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6C2D303-2386-4705-90FE-D8A72C002952}"/>
              </a:ext>
            </a:extLst>
          </p:cNvPr>
          <p:cNvSpPr>
            <a:spLocks noGrp="1"/>
          </p:cNvSpPr>
          <p:nvPr>
            <p:ph idx="1"/>
          </p:nvPr>
        </p:nvSpPr>
        <p:spPr>
          <a:xfrm>
            <a:off x="515472" y="1517904"/>
            <a:ext cx="7597288" cy="4114800"/>
          </a:xfrm>
          <a:prstGeom prst="rect">
            <a:avLst/>
          </a:prstGeom>
        </p:spPr>
        <p:txBody>
          <a:bodyPr/>
          <a:lstStyle>
            <a:lvl1pPr marL="361950" indent="-361950">
              <a:spcBef>
                <a:spcPts val="600"/>
              </a:spcBef>
              <a:spcAft>
                <a:spcPts val="600"/>
              </a:spcAft>
              <a:buClr>
                <a:schemeClr val="accent2"/>
              </a:buClr>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solidFill>
                  <a:schemeClr val="tx1"/>
                </a:solidFill>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solidFill>
                  <a:schemeClr val="tx1"/>
                </a:solidFill>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solidFill>
                  <a:schemeClr val="tx1"/>
                </a:solidFill>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solidFill>
                  <a:schemeClr val="tx1"/>
                </a:solidFill>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itle Placeholder 1">
            <a:extLst>
              <a:ext uri="{FF2B5EF4-FFF2-40B4-BE49-F238E27FC236}">
                <a16:creationId xmlns:a16="http://schemas.microsoft.com/office/drawing/2014/main" id="{98E7F743-BE21-4858-A750-584A650CB21B}"/>
              </a:ext>
            </a:extLst>
          </p:cNvPr>
          <p:cNvSpPr>
            <a:spLocks noGrp="1"/>
          </p:cNvSpPr>
          <p:nvPr>
            <p:ph type="title"/>
          </p:nvPr>
        </p:nvSpPr>
        <p:spPr>
          <a:xfrm>
            <a:off x="515472" y="282630"/>
            <a:ext cx="11155680" cy="914400"/>
          </a:xfrm>
          <a:prstGeom prst="rect">
            <a:avLst/>
          </a:prstGeom>
        </p:spPr>
        <p:txBody>
          <a:bodyPr vert="horz" wrap="square" lIns="0" tIns="0" rIns="0" bIns="0" rtlCol="0" anchor="ctr" anchorCtr="0">
            <a:normAutofit/>
          </a:bodyPr>
          <a:lstStyle/>
          <a:p>
            <a:r>
              <a:rPr lang="en-US" noProof="0"/>
              <a:t>Click to edit Master title style</a:t>
            </a:r>
          </a:p>
        </p:txBody>
      </p:sp>
      <p:sp>
        <p:nvSpPr>
          <p:cNvPr id="17" name="Text Placeholder 6">
            <a:extLst>
              <a:ext uri="{FF2B5EF4-FFF2-40B4-BE49-F238E27FC236}">
                <a16:creationId xmlns:a16="http://schemas.microsoft.com/office/drawing/2014/main" id="{AFA47D18-95DA-475E-B64B-47C7E5165306}"/>
              </a:ext>
            </a:extLst>
          </p:cNvPr>
          <p:cNvSpPr>
            <a:spLocks noGrp="1"/>
          </p:cNvSpPr>
          <p:nvPr>
            <p:ph type="body" sz="quarter" idx="15" hasCustomPrompt="1"/>
          </p:nvPr>
        </p:nvSpPr>
        <p:spPr>
          <a:xfrm>
            <a:off x="0" y="5934456"/>
            <a:ext cx="12192000" cy="206296"/>
          </a:xfrm>
          <a:prstGeom prst="rect">
            <a:avLst/>
          </a:prstGeom>
          <a:noFill/>
          <a:ln>
            <a:noFill/>
          </a:ln>
        </p:spPr>
        <p:txBody>
          <a:bodyPr lIns="548640" tIns="0" rIns="0" bIns="0" anchor="b" anchorCtr="0">
            <a:noAutofit/>
          </a:bodyPr>
          <a:lstStyle>
            <a:lvl1pPr marL="0" indent="0">
              <a:spcBef>
                <a:spcPts val="0"/>
              </a:spcBef>
              <a:spcAft>
                <a:spcPts val="200"/>
              </a:spcAft>
              <a:buNone/>
              <a:defRPr sz="900">
                <a:solidFill>
                  <a:schemeClr val="bg2"/>
                </a:solidFill>
                <a:latin typeface="Calibri" panose="020F0502020204030204" pitchFamily="34" charset="0"/>
                <a:cs typeface="Calibri" panose="020F0502020204030204" pitchFamily="34" charset="0"/>
              </a:defRPr>
            </a:lvl1pPr>
          </a:lstStyle>
          <a:p>
            <a:pPr lvl="0"/>
            <a:r>
              <a:rPr lang="en-US"/>
              <a:t>Click to add References or Footnotes</a:t>
            </a:r>
          </a:p>
        </p:txBody>
      </p:sp>
      <p:sp>
        <p:nvSpPr>
          <p:cNvPr id="8" name="Espace réservé du numéro de diapositive 4">
            <a:extLst>
              <a:ext uri="{FF2B5EF4-FFF2-40B4-BE49-F238E27FC236}">
                <a16:creationId xmlns:a16="http://schemas.microsoft.com/office/drawing/2014/main" id="{65045825-40B6-4CD8-A4BE-9BFA0D37464E}"/>
              </a:ext>
            </a:extLst>
          </p:cNvPr>
          <p:cNvSpPr>
            <a:spLocks noGrp="1"/>
          </p:cNvSpPr>
          <p:nvPr>
            <p:ph type="sldNum" sz="quarter" idx="4"/>
          </p:nvPr>
        </p:nvSpPr>
        <p:spPr>
          <a:xfrm>
            <a:off x="1355531" y="6421095"/>
            <a:ext cx="444078" cy="206296"/>
          </a:xfrm>
          <a:prstGeom prst="rect">
            <a:avLst/>
          </a:prstGeom>
        </p:spPr>
        <p:txBody>
          <a:bodyPr vert="horz" lIns="0" tIns="0" rIns="0" bIns="0" rtlCol="0" anchor="ctr"/>
          <a:lstStyle>
            <a:lvl1pPr algn="r">
              <a:defRPr lang="fr-FR" sz="900" smtClean="0">
                <a:solidFill>
                  <a:schemeClr val="bg2"/>
                </a:solidFill>
                <a:latin typeface="Calibri" panose="020F0502020204030204" pitchFamily="34" charset="0"/>
                <a:cs typeface="Calibri" panose="020F0502020204030204" pitchFamily="34" charset="0"/>
              </a:defRPr>
            </a:lvl1pPr>
          </a:lstStyle>
          <a:p>
            <a:fld id="{82159A78-C64B-4801-84D9-1A2EFFC64A36}" type="slidenum">
              <a:rPr lang="en-US" smtClean="0"/>
              <a:pPr/>
              <a:t>‹#›</a:t>
            </a:fld>
            <a:endParaRPr lang="en-US" dirty="0"/>
          </a:p>
        </p:txBody>
      </p:sp>
      <p:pic>
        <p:nvPicPr>
          <p:cNvPr id="7" name="Picture 6">
            <a:extLst>
              <a:ext uri="{FF2B5EF4-FFF2-40B4-BE49-F238E27FC236}">
                <a16:creationId xmlns:a16="http://schemas.microsoft.com/office/drawing/2014/main" id="{57FAC09F-A270-4190-9A6B-BE3B8A3FA149}"/>
              </a:ext>
            </a:extLst>
          </p:cNvPr>
          <p:cNvPicPr>
            <a:picLocks noChangeAspect="1"/>
          </p:cNvPicPr>
          <p:nvPr userDrawn="1"/>
        </p:nvPicPr>
        <p:blipFill>
          <a:blip r:embed="rId2"/>
          <a:stretch>
            <a:fillRect/>
          </a:stretch>
        </p:blipFill>
        <p:spPr>
          <a:xfrm>
            <a:off x="9167149" y="1581059"/>
            <a:ext cx="2857384" cy="3695882"/>
          </a:xfrm>
          <a:prstGeom prst="rect">
            <a:avLst/>
          </a:prstGeom>
        </p:spPr>
      </p:pic>
    </p:spTree>
    <p:extLst>
      <p:ext uri="{BB962C8B-B14F-4D97-AF65-F5344CB8AC3E}">
        <p14:creationId xmlns:p14="http://schemas.microsoft.com/office/powerpoint/2010/main" val="3459825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961605"/>
            <a:ext cx="10972800" cy="4170389"/>
          </a:xfrm>
        </p:spPr>
        <p:txBody>
          <a:bodyPr/>
          <a:lstStyle>
            <a:lvl1pPr marL="237061" indent="-237061">
              <a:defRPr>
                <a:solidFill>
                  <a:schemeClr val="tx2"/>
                </a:solidFill>
              </a:defRPr>
            </a:lvl1pPr>
            <a:lvl2pPr marL="601118" indent="-364058">
              <a:defRPr sz="2400">
                <a:solidFill>
                  <a:schemeClr val="tx2"/>
                </a:solidFill>
              </a:defRPr>
            </a:lvl2pPr>
            <a:lvl3pPr marL="838179" indent="-237061">
              <a:defRPr>
                <a:solidFill>
                  <a:schemeClr val="tx2"/>
                </a:solidFill>
              </a:defRPr>
            </a:lvl3pPr>
            <a:lvl4pPr marL="1193770" indent="-355591">
              <a:defRPr>
                <a:solidFill>
                  <a:schemeClr val="tx2"/>
                </a:solidFill>
              </a:defRPr>
            </a:lvl4pPr>
            <a:lvl5pPr marL="1439297" indent="-245527">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599" y="163200"/>
            <a:ext cx="11247967" cy="9144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pPr/>
              <a:t>‹#›</a:t>
            </a:fld>
            <a:endParaRPr lang="en-GB" dirty="0"/>
          </a:p>
        </p:txBody>
      </p:sp>
      <p:sp>
        <p:nvSpPr>
          <p:cNvPr id="10" name="Rectangle 9"/>
          <p:cNvSpPr/>
          <p:nvPr userDrawn="1"/>
        </p:nvSpPr>
        <p:spPr>
          <a:xfrm>
            <a:off x="0" y="1151683"/>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sp>
        <p:nvSpPr>
          <p:cNvPr id="11" name="Rectangle 10"/>
          <p:cNvSpPr/>
          <p:nvPr userDrawn="1"/>
        </p:nvSpPr>
        <p:spPr>
          <a:xfrm>
            <a:off x="11952000" y="1147202"/>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2"/>
              </a:solidFill>
            </a:endParaRPr>
          </a:p>
        </p:txBody>
      </p:sp>
      <p:cxnSp>
        <p:nvCxnSpPr>
          <p:cNvPr id="18" name="Straight Connector 17"/>
          <p:cNvCxnSpPr/>
          <p:nvPr userDrawn="1"/>
        </p:nvCxnSpPr>
        <p:spPr>
          <a:xfrm>
            <a:off x="0" y="1147201"/>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633064" y="1334060"/>
            <a:ext cx="11032067" cy="611473"/>
          </a:xfrm>
        </p:spPr>
        <p:txBody>
          <a:bodyPr/>
          <a:lstStyle>
            <a:lvl1pPr marL="0" indent="0">
              <a:buNone/>
              <a:defRPr b="1"/>
            </a:lvl1pPr>
          </a:lstStyle>
          <a:p>
            <a:pPr lvl="0"/>
            <a:r>
              <a:rPr lang="en-US" dirty="0"/>
              <a:t>Click to edit subtitle</a:t>
            </a:r>
            <a:endParaRPr lang="en-GB" dirty="0"/>
          </a:p>
        </p:txBody>
      </p:sp>
    </p:spTree>
    <p:extLst>
      <p:ext uri="{BB962C8B-B14F-4D97-AF65-F5344CB8AC3E}">
        <p14:creationId xmlns:p14="http://schemas.microsoft.com/office/powerpoint/2010/main" val="24040769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7" name="Title 6"/>
          <p:cNvSpPr>
            <a:spLocks noGrp="1"/>
          </p:cNvSpPr>
          <p:nvPr>
            <p:ph type="title"/>
          </p:nvPr>
        </p:nvSpPr>
        <p:spPr>
          <a:xfrm>
            <a:off x="609599" y="163200"/>
            <a:ext cx="11247967" cy="9144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pPr/>
              <a:t>‹#›</a:t>
            </a:fld>
            <a:endParaRPr lang="en-GB" dirty="0"/>
          </a:p>
        </p:txBody>
      </p:sp>
      <p:sp>
        <p:nvSpPr>
          <p:cNvPr id="9" name="Rectangle 8"/>
          <p:cNvSpPr/>
          <p:nvPr userDrawn="1"/>
        </p:nvSpPr>
        <p:spPr>
          <a:xfrm>
            <a:off x="0" y="1151683"/>
            <a:ext cx="239997"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sp>
        <p:nvSpPr>
          <p:cNvPr id="10" name="Rectangle 9"/>
          <p:cNvSpPr/>
          <p:nvPr userDrawn="1"/>
        </p:nvSpPr>
        <p:spPr>
          <a:xfrm>
            <a:off x="11952000" y="1147202"/>
            <a:ext cx="24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2"/>
              </a:solidFill>
            </a:endParaRPr>
          </a:p>
        </p:txBody>
      </p:sp>
      <p:cxnSp>
        <p:nvCxnSpPr>
          <p:cNvPr id="11" name="Straight Connector 10"/>
          <p:cNvCxnSpPr/>
          <p:nvPr userDrawn="1"/>
        </p:nvCxnSpPr>
        <p:spPr>
          <a:xfrm>
            <a:off x="0" y="1147201"/>
            <a:ext cx="12192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a:extLst>
              <a:ext uri="{FF2B5EF4-FFF2-40B4-BE49-F238E27FC236}">
                <a16:creationId xmlns:a16="http://schemas.microsoft.com/office/drawing/2014/main" id="{0D0D801D-F1F4-4C05-AB0A-7F227227AD87}"/>
              </a:ext>
            </a:extLst>
          </p:cNvPr>
          <p:cNvSpPr>
            <a:spLocks noGrp="1"/>
          </p:cNvSpPr>
          <p:nvPr>
            <p:ph type="body" sz="quarter" idx="13" hasCustomPrompt="1"/>
          </p:nvPr>
        </p:nvSpPr>
        <p:spPr>
          <a:xfrm>
            <a:off x="633064" y="1334060"/>
            <a:ext cx="11032067" cy="611473"/>
          </a:xfrm>
        </p:spPr>
        <p:txBody>
          <a:bodyPr/>
          <a:lstStyle>
            <a:lvl1pPr marL="0" indent="0">
              <a:buNone/>
              <a:defRPr sz="2000" b="1"/>
            </a:lvl1pPr>
          </a:lstStyle>
          <a:p>
            <a:pPr lvl="0"/>
            <a:r>
              <a:rPr lang="en-US" dirty="0"/>
              <a:t>Click to edit subtitle</a:t>
            </a:r>
            <a:endParaRPr lang="en-GB" dirty="0"/>
          </a:p>
        </p:txBody>
      </p:sp>
    </p:spTree>
    <p:extLst>
      <p:ext uri="{BB962C8B-B14F-4D97-AF65-F5344CB8AC3E}">
        <p14:creationId xmlns:p14="http://schemas.microsoft.com/office/powerpoint/2010/main" val="2229171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Line Title, Subtitle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37855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360970"/>
            <a:ext cx="11136000" cy="38007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3" name="Text Placeholder 2">
            <a:extLst>
              <a:ext uri="{FF2B5EF4-FFF2-40B4-BE49-F238E27FC236}">
                <a16:creationId xmlns:a16="http://schemas.microsoft.com/office/drawing/2014/main" id="{494E9DA5-C98C-4A31-9EE5-CBA577FA33B2}"/>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2469830731"/>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E0FCB4EF-03D0-4493-95E3-C9C783C2F825}"/>
              </a:ext>
            </a:extLst>
          </p:cNvPr>
          <p:cNvSpPr>
            <a:spLocks noGrp="1"/>
          </p:cNvSpPr>
          <p:nvPr>
            <p:ph type="body" sz="quarter" idx="15" hasCustomPrompt="1"/>
          </p:nvPr>
        </p:nvSpPr>
        <p:spPr>
          <a:xfrm>
            <a:off x="0" y="5934456"/>
            <a:ext cx="12192000" cy="206296"/>
          </a:xfrm>
          <a:prstGeom prst="rect">
            <a:avLst/>
          </a:prstGeom>
          <a:noFill/>
          <a:ln>
            <a:noFill/>
          </a:ln>
        </p:spPr>
        <p:txBody>
          <a:bodyPr lIns="548640" tIns="0" rIns="0" bIns="0" anchor="b" anchorCtr="0">
            <a:noAutofit/>
          </a:bodyPr>
          <a:lstStyle>
            <a:lvl1pPr marL="0" indent="0">
              <a:spcBef>
                <a:spcPts val="0"/>
              </a:spcBef>
              <a:spcAft>
                <a:spcPts val="200"/>
              </a:spcAft>
              <a:buNone/>
              <a:defRPr sz="900">
                <a:solidFill>
                  <a:schemeClr val="bg2"/>
                </a:solidFill>
                <a:latin typeface="Calibri" panose="020F0502020204030204" pitchFamily="34" charset="0"/>
                <a:cs typeface="Calibri" panose="020F0502020204030204" pitchFamily="34" charset="0"/>
              </a:defRPr>
            </a:lvl1pPr>
          </a:lstStyle>
          <a:p>
            <a:pPr lvl="0"/>
            <a:r>
              <a:rPr lang="en-US"/>
              <a:t>Click to add References or Footnotes</a:t>
            </a:r>
          </a:p>
        </p:txBody>
      </p:sp>
      <p:sp>
        <p:nvSpPr>
          <p:cNvPr id="9" name="Espace réservé du numéro de diapositive 4">
            <a:extLst>
              <a:ext uri="{FF2B5EF4-FFF2-40B4-BE49-F238E27FC236}">
                <a16:creationId xmlns:a16="http://schemas.microsoft.com/office/drawing/2014/main" id="{CFBBDC96-7734-422C-93E3-D358BF4FD4ED}"/>
              </a:ext>
            </a:extLst>
          </p:cNvPr>
          <p:cNvSpPr>
            <a:spLocks noGrp="1"/>
          </p:cNvSpPr>
          <p:nvPr>
            <p:ph type="sldNum" sz="quarter" idx="4"/>
          </p:nvPr>
        </p:nvSpPr>
        <p:spPr>
          <a:xfrm>
            <a:off x="1355531" y="6421095"/>
            <a:ext cx="444078" cy="206296"/>
          </a:xfrm>
          <a:prstGeom prst="rect">
            <a:avLst/>
          </a:prstGeom>
        </p:spPr>
        <p:txBody>
          <a:bodyPr vert="horz" lIns="0" tIns="0" rIns="0" bIns="0" rtlCol="0" anchor="ctr"/>
          <a:lstStyle>
            <a:lvl1pPr algn="r">
              <a:defRPr lang="fr-FR" sz="900" smtClean="0">
                <a:solidFill>
                  <a:schemeClr val="bg2"/>
                </a:solidFill>
                <a:latin typeface="Calibri" panose="020F0502020204030204" pitchFamily="34" charset="0"/>
                <a:cs typeface="Calibri" panose="020F0502020204030204" pitchFamily="34" charset="0"/>
              </a:defRPr>
            </a:lvl1pPr>
          </a:lstStyle>
          <a:p>
            <a:fld id="{82159A78-C64B-4801-84D9-1A2EFFC64A36}" type="slidenum">
              <a:rPr lang="en-US" smtClean="0"/>
              <a:pPr/>
              <a:t>‹#›</a:t>
            </a:fld>
            <a:endParaRPr lang="en-US" dirty="0"/>
          </a:p>
        </p:txBody>
      </p:sp>
      <p:sp>
        <p:nvSpPr>
          <p:cNvPr id="11" name="Title Placeholder 1">
            <a:extLst>
              <a:ext uri="{FF2B5EF4-FFF2-40B4-BE49-F238E27FC236}">
                <a16:creationId xmlns:a16="http://schemas.microsoft.com/office/drawing/2014/main" id="{B45F2377-00F5-4EDE-B4E9-D005F33444D9}"/>
              </a:ext>
            </a:extLst>
          </p:cNvPr>
          <p:cNvSpPr>
            <a:spLocks noGrp="1"/>
          </p:cNvSpPr>
          <p:nvPr>
            <p:ph type="title"/>
          </p:nvPr>
        </p:nvSpPr>
        <p:spPr>
          <a:xfrm>
            <a:off x="515472" y="365760"/>
            <a:ext cx="11155680" cy="914400"/>
          </a:xfrm>
          <a:prstGeom prst="rect">
            <a:avLst/>
          </a:prstGeom>
        </p:spPr>
        <p:txBody>
          <a:bodyPr vert="horz" wrap="square" lIns="0" tIns="0" rIns="0" bIns="0" rtlCol="0" anchor="ctr" anchorCtr="0">
            <a:normAutofit/>
          </a:bodyPr>
          <a:lstStyle/>
          <a:p>
            <a:r>
              <a:rPr lang="en-US" noProof="0"/>
              <a:t>Click to edit Master title style</a:t>
            </a:r>
          </a:p>
        </p:txBody>
      </p:sp>
    </p:spTree>
    <p:extLst>
      <p:ext uri="{BB962C8B-B14F-4D97-AF65-F5344CB8AC3E}">
        <p14:creationId xmlns:p14="http://schemas.microsoft.com/office/powerpoint/2010/main" val="34221354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lide 2 + Subheadin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37855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368000"/>
            <a:ext cx="11136000" cy="42615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
        <p:nvSpPr>
          <p:cNvPr id="3" name="Text Placeholder 2">
            <a:extLst>
              <a:ext uri="{FF2B5EF4-FFF2-40B4-BE49-F238E27FC236}">
                <a16:creationId xmlns:a16="http://schemas.microsoft.com/office/drawing/2014/main" id="{494E9DA5-C98C-4A31-9EE5-CBA577FA33B2}"/>
              </a:ext>
            </a:extLst>
          </p:cNvPr>
          <p:cNvSpPr>
            <a:spLocks noGrp="1"/>
          </p:cNvSpPr>
          <p:nvPr>
            <p:ph type="body" sz="quarter" idx="16"/>
          </p:nvPr>
        </p:nvSpPr>
        <p:spPr>
          <a:xfrm>
            <a:off x="515472" y="889000"/>
            <a:ext cx="11136778" cy="430213"/>
          </a:xfrm>
        </p:spPr>
        <p:txBody>
          <a:bodyPr/>
          <a:lstStyle>
            <a:lvl1pPr marL="0" indent="0">
              <a:buNone/>
              <a:defRPr sz="2400" b="1"/>
            </a:lvl1pPr>
          </a:lstStyle>
          <a:p>
            <a:pPr lvl="0"/>
            <a:r>
              <a:rPr lang="en-US"/>
              <a:t>Edit Master text styles</a:t>
            </a:r>
          </a:p>
        </p:txBody>
      </p:sp>
    </p:spTree>
    <p:extLst>
      <p:ext uri="{BB962C8B-B14F-4D97-AF65-F5344CB8AC3E}">
        <p14:creationId xmlns:p14="http://schemas.microsoft.com/office/powerpoint/2010/main" val="4123681064"/>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lide 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62B6F71-0CF1-1D45-9D3D-F20674AB8D39}"/>
              </a:ext>
            </a:extLst>
          </p:cNvPr>
          <p:cNvSpPr>
            <a:spLocks noGrp="1"/>
          </p:cNvSpPr>
          <p:nvPr>
            <p:ph type="title"/>
          </p:nvPr>
        </p:nvSpPr>
        <p:spPr>
          <a:xfrm>
            <a:off x="515472" y="378555"/>
            <a:ext cx="11136000" cy="430887"/>
          </a:xfrm>
          <a:prstGeom prst="rect">
            <a:avLst/>
          </a:prstGeom>
        </p:spPr>
        <p:txBody>
          <a:bodyPr vert="horz" wrap="square" lIns="0" tIns="0" rIns="0" bIns="0" rtlCol="0" anchor="t" anchorCtr="0">
            <a:noAutofit/>
          </a:bodyPr>
          <a:lstStyle>
            <a:lvl1pPr>
              <a:defRPr b="1" i="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587D4D66-7746-4A7D-A74E-24B3A76C4D3C}"/>
              </a:ext>
            </a:extLst>
          </p:cNvPr>
          <p:cNvSpPr>
            <a:spLocks noGrp="1"/>
          </p:cNvSpPr>
          <p:nvPr>
            <p:ph idx="1"/>
          </p:nvPr>
        </p:nvSpPr>
        <p:spPr>
          <a:xfrm>
            <a:off x="515472" y="1368000"/>
            <a:ext cx="11136000" cy="4261523"/>
          </a:xfrm>
        </p:spPr>
        <p:txBody>
          <a:bodyPr/>
          <a:lstStyle>
            <a:lvl1pPr marL="361950" indent="-361950">
              <a:spcBef>
                <a:spcPts val="600"/>
              </a:spcBef>
              <a:spcAft>
                <a:spcPts val="600"/>
              </a:spcAft>
              <a:defRPr spc="0" baseline="0">
                <a:latin typeface="Calibri" panose="020F0502020204030204" pitchFamily="34" charset="0"/>
                <a:cs typeface="Calibri" panose="020F0502020204030204" pitchFamily="34" charset="0"/>
              </a:defRPr>
            </a:lvl1pPr>
            <a:lvl2pPr marL="712788" indent="-280988">
              <a:spcBef>
                <a:spcPts val="600"/>
              </a:spcBef>
              <a:spcAft>
                <a:spcPts val="600"/>
              </a:spcAft>
              <a:defRPr spc="0" baseline="0">
                <a:latin typeface="Calibri" panose="020F0502020204030204" pitchFamily="34" charset="0"/>
                <a:cs typeface="Calibri" panose="020F0502020204030204" pitchFamily="34" charset="0"/>
              </a:defRPr>
            </a:lvl2pPr>
            <a:lvl3pPr marL="1073150" indent="-246063">
              <a:spcBef>
                <a:spcPts val="600"/>
              </a:spcBef>
              <a:spcAft>
                <a:spcPts val="600"/>
              </a:spcAft>
              <a:defRPr spc="0" baseline="0">
                <a:latin typeface="Calibri" panose="020F0502020204030204" pitchFamily="34" charset="0"/>
                <a:cs typeface="Calibri" panose="020F0502020204030204" pitchFamily="34" charset="0"/>
              </a:defRPr>
            </a:lvl3pPr>
            <a:lvl4pPr marL="1520825" indent="-225425">
              <a:spcBef>
                <a:spcPts val="600"/>
              </a:spcBef>
              <a:spcAft>
                <a:spcPts val="600"/>
              </a:spcAft>
              <a:defRPr spc="0" baseline="0">
                <a:latin typeface="Calibri" panose="020F0502020204030204" pitchFamily="34" charset="0"/>
                <a:cs typeface="Calibri" panose="020F0502020204030204" pitchFamily="34" charset="0"/>
              </a:defRPr>
            </a:lvl4pPr>
            <a:lvl5pPr marL="1881188" indent="-225425">
              <a:spcBef>
                <a:spcPts val="600"/>
              </a:spcBef>
              <a:spcAft>
                <a:spcPts val="600"/>
              </a:spcAft>
              <a:defRPr spc="0" baseline="0">
                <a:latin typeface="Calibri" panose="020F0502020204030204" pitchFamily="34" charset="0"/>
                <a:cs typeface="Calibri" panose="020F050202020403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Slide Number Placeholder 1">
            <a:extLst>
              <a:ext uri="{FF2B5EF4-FFF2-40B4-BE49-F238E27FC236}">
                <a16:creationId xmlns:a16="http://schemas.microsoft.com/office/drawing/2014/main" id="{A7CAF5B9-4CA6-4132-AED9-E7A84F5B0E5B}"/>
              </a:ext>
            </a:extLst>
          </p:cNvPr>
          <p:cNvSpPr>
            <a:spLocks noGrp="1"/>
          </p:cNvSpPr>
          <p:nvPr>
            <p:ph type="sldNum" sz="quarter" idx="13"/>
          </p:nvPr>
        </p:nvSpPr>
        <p:spPr>
          <a:xfrm>
            <a:off x="1291915" y="6383263"/>
            <a:ext cx="444078" cy="206296"/>
          </a:xfrm>
        </p:spPr>
        <p:txBody>
          <a:bodyPr/>
          <a:lstStyle>
            <a:lvl1pPr>
              <a:defRPr>
                <a:solidFill>
                  <a:schemeClr val="tx1"/>
                </a:solidFill>
              </a:defRPr>
            </a:lvl1pPr>
          </a:lstStyle>
          <a:p>
            <a:fld id="{82159A78-C64B-4801-84D9-1A2EFFC64A36}" type="slidenum">
              <a:rPr lang="en-US" smtClean="0"/>
              <a:pPr/>
              <a:t>‹#›</a:t>
            </a:fld>
            <a:endParaRPr lang="en-US" dirty="0"/>
          </a:p>
        </p:txBody>
      </p:sp>
      <p:sp>
        <p:nvSpPr>
          <p:cNvPr id="11" name="Text Placeholder 6">
            <a:extLst>
              <a:ext uri="{FF2B5EF4-FFF2-40B4-BE49-F238E27FC236}">
                <a16:creationId xmlns:a16="http://schemas.microsoft.com/office/drawing/2014/main" id="{A43FC20A-88CE-4282-933D-8B2CFAF6B80D}"/>
              </a:ext>
            </a:extLst>
          </p:cNvPr>
          <p:cNvSpPr>
            <a:spLocks noGrp="1"/>
          </p:cNvSpPr>
          <p:nvPr>
            <p:ph type="body" sz="quarter" idx="15" hasCustomPrompt="1"/>
          </p:nvPr>
        </p:nvSpPr>
        <p:spPr>
          <a:xfrm>
            <a:off x="0" y="5907820"/>
            <a:ext cx="11651472" cy="206296"/>
          </a:xfrm>
          <a:noFill/>
          <a:ln>
            <a:noFill/>
          </a:ln>
        </p:spPr>
        <p:txBody>
          <a:bodyPr lIns="548640" tIns="0" rIns="0" bIns="0" anchor="b" anchorCtr="0">
            <a:noAutofit/>
          </a:bodyPr>
          <a:lstStyle>
            <a:lvl1pPr marL="0" indent="0">
              <a:spcBef>
                <a:spcPts val="0"/>
              </a:spcBef>
              <a:spcAft>
                <a:spcPts val="200"/>
              </a:spcAft>
              <a:buNone/>
              <a:defRPr sz="800">
                <a:solidFill>
                  <a:schemeClr val="tx1"/>
                </a:solidFill>
                <a:latin typeface="Calibri" panose="020F0502020204030204" pitchFamily="34" charset="0"/>
                <a:cs typeface="Calibri" panose="020F0502020204030204" pitchFamily="34" charset="0"/>
              </a:defRPr>
            </a:lvl1pPr>
          </a:lstStyle>
          <a:p>
            <a:pPr lvl="0"/>
            <a:r>
              <a:rPr lang="en-US" dirty="0"/>
              <a:t>Click to add References or Footnotes</a:t>
            </a:r>
          </a:p>
        </p:txBody>
      </p:sp>
    </p:spTree>
    <p:extLst>
      <p:ext uri="{BB962C8B-B14F-4D97-AF65-F5344CB8AC3E}">
        <p14:creationId xmlns:p14="http://schemas.microsoft.com/office/powerpoint/2010/main" val="1936654979"/>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13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B5890-2CC6-43CD-915D-5A67B9B5E553}"/>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a:extLst>
              <a:ext uri="{FF2B5EF4-FFF2-40B4-BE49-F238E27FC236}">
                <a16:creationId xmlns:a16="http://schemas.microsoft.com/office/drawing/2014/main" id="{A36F8A3C-6C10-4E75-B60D-C744F9760797}"/>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6DBA6F90-1305-4BDA-A142-1153885CC471}"/>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Logo&#10;&#10;Description automatically generated">
            <a:extLst>
              <a:ext uri="{FF2B5EF4-FFF2-40B4-BE49-F238E27FC236}">
                <a16:creationId xmlns:a16="http://schemas.microsoft.com/office/drawing/2014/main" id="{3B7F9946-64A3-43D1-8F80-76AAA744A29E}"/>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07F3944E-3C73-4D52-9A45-772C00AA70C1}"/>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120192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11152" y="2452116"/>
            <a:ext cx="11369695" cy="513080"/>
          </a:xfrm>
          <a:prstGeom prst="rect">
            <a:avLst/>
          </a:prstGeom>
        </p:spPr>
        <p:txBody>
          <a:bodyPr wrap="square" lIns="0" tIns="0" rIns="0" bIns="0">
            <a:spAutoFit/>
          </a:bodyPr>
          <a:lstStyle>
            <a:lvl1pPr>
              <a:defRPr sz="3200" b="1" i="0">
                <a:solidFill>
                  <a:srgbClr val="261974"/>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9544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6197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185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61974"/>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8344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220200"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26197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830839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vi-VN"/>
              <a:t>SC-VN-02756</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096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B5890-2CC6-43CD-915D-5A67B9B5E553}"/>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a:extLst>
              <a:ext uri="{FF2B5EF4-FFF2-40B4-BE49-F238E27FC236}">
                <a16:creationId xmlns:a16="http://schemas.microsoft.com/office/drawing/2014/main" id="{00C77F6B-9B46-40D6-AFFC-6A166C129919}"/>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E4C66F60-B9E1-42EC-9D22-B4F07EDCFDB8}"/>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Logo&#10;&#10;Description automatically generated">
            <a:extLst>
              <a:ext uri="{FF2B5EF4-FFF2-40B4-BE49-F238E27FC236}">
                <a16:creationId xmlns:a16="http://schemas.microsoft.com/office/drawing/2014/main" id="{3371F062-CC46-4D7E-9118-5A3127A24A37}"/>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7BA65473-D593-419A-8043-E964A2DF18CE}"/>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60752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Patient Type 1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B5890-2CC6-43CD-915D-5A67B9B5E553}"/>
              </a:ext>
            </a:extLst>
          </p:cNvPr>
          <p:cNvSpPr/>
          <p:nvPr userDrawn="1"/>
        </p:nvSpPr>
        <p:spPr>
          <a:xfrm>
            <a:off x="0" y="6052456"/>
            <a:ext cx="4552636" cy="805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a:extLst>
              <a:ext uri="{FF2B5EF4-FFF2-40B4-BE49-F238E27FC236}">
                <a16:creationId xmlns:a16="http://schemas.microsoft.com/office/drawing/2014/main" id="{EC6DF62D-7E1D-499F-8C79-293CBB724707}"/>
              </a:ext>
            </a:extLst>
          </p:cNvPr>
          <p:cNvSpPr>
            <a:spLocks noGrp="1"/>
          </p:cNvSpPr>
          <p:nvPr>
            <p:ph type="title"/>
          </p:nvPr>
        </p:nvSpPr>
        <p:spPr>
          <a:xfrm>
            <a:off x="5075880" y="1186296"/>
            <a:ext cx="6552240" cy="1477328"/>
          </a:xfrm>
        </p:spPr>
        <p:txBody>
          <a:bodyPr anchor="t"/>
          <a:lstStyle>
            <a:lvl1pPr>
              <a:defRPr sz="4800" b="1">
                <a:solidFill>
                  <a:schemeClr val="accent1"/>
                </a:solidFill>
              </a:defRPr>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7A83058D-BC5C-4B49-B5DE-AF546F2D1C28}"/>
              </a:ext>
            </a:extLst>
          </p:cNvPr>
          <p:cNvSpPr>
            <a:spLocks noGrp="1"/>
          </p:cNvSpPr>
          <p:nvPr>
            <p:ph type="subTitle" idx="1"/>
          </p:nvPr>
        </p:nvSpPr>
        <p:spPr>
          <a:xfrm>
            <a:off x="5075880" y="2844102"/>
            <a:ext cx="6552240" cy="430887"/>
          </a:xfrm>
        </p:spPr>
        <p:txBody>
          <a:bodyPr anchor="t">
            <a:noAutofit/>
          </a:bodyPr>
          <a:lstStyle>
            <a:lvl1pPr marL="0" indent="0" algn="l">
              <a:lnSpc>
                <a:spcPct val="100000"/>
              </a:lnSpc>
              <a:buNone/>
              <a:defRPr sz="2800" b="1" i="0" spc="-50" baseline="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Logo&#10;&#10;Description automatically generated">
            <a:extLst>
              <a:ext uri="{FF2B5EF4-FFF2-40B4-BE49-F238E27FC236}">
                <a16:creationId xmlns:a16="http://schemas.microsoft.com/office/drawing/2014/main" id="{91FEFD43-00A4-4C94-8381-581369EC519F}"/>
              </a:ext>
            </a:extLst>
          </p:cNvPr>
          <p:cNvPicPr>
            <a:picLocks noChangeAspect="1"/>
          </p:cNvPicPr>
          <p:nvPr userDrawn="1"/>
        </p:nvPicPr>
        <p:blipFill>
          <a:blip r:embed="rId2"/>
          <a:stretch>
            <a:fillRect/>
          </a:stretch>
        </p:blipFill>
        <p:spPr>
          <a:xfrm>
            <a:off x="5378033" y="6087053"/>
            <a:ext cx="1435935" cy="768096"/>
          </a:xfrm>
          <a:prstGeom prst="rect">
            <a:avLst/>
          </a:prstGeom>
        </p:spPr>
      </p:pic>
      <p:pic>
        <p:nvPicPr>
          <p:cNvPr id="7" name="Picture 6">
            <a:extLst>
              <a:ext uri="{FF2B5EF4-FFF2-40B4-BE49-F238E27FC236}">
                <a16:creationId xmlns:a16="http://schemas.microsoft.com/office/drawing/2014/main" id="{2A8E0A66-7550-47C9-B211-05E7B1C1C74F}"/>
              </a:ext>
            </a:extLst>
          </p:cNvPr>
          <p:cNvPicPr>
            <a:picLocks noChangeAspect="1"/>
          </p:cNvPicPr>
          <p:nvPr userDrawn="1"/>
        </p:nvPicPr>
        <p:blipFill>
          <a:blip r:embed="rId3"/>
          <a:stretch>
            <a:fillRect/>
          </a:stretch>
        </p:blipFill>
        <p:spPr>
          <a:xfrm>
            <a:off x="0" y="-1"/>
            <a:ext cx="4552636" cy="5888605"/>
          </a:xfrm>
          <a:prstGeom prst="rect">
            <a:avLst/>
          </a:prstGeom>
        </p:spPr>
      </p:pic>
    </p:spTree>
    <p:extLst>
      <p:ext uri="{BB962C8B-B14F-4D97-AF65-F5344CB8AC3E}">
        <p14:creationId xmlns:p14="http://schemas.microsoft.com/office/powerpoint/2010/main" val="35022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image" Target="../media/image1.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11.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4.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Forme libre 12">
            <a:extLst>
              <a:ext uri="{FF2B5EF4-FFF2-40B4-BE49-F238E27FC236}">
                <a16:creationId xmlns:a16="http://schemas.microsoft.com/office/drawing/2014/main" id="{CA2AFB5E-E3E7-4CBE-B0C0-3019F5A3A366}"/>
              </a:ext>
            </a:extLst>
          </p:cNvPr>
          <p:cNvSpPr/>
          <p:nvPr userDrawn="1"/>
        </p:nvSpPr>
        <p:spPr>
          <a:xfrm>
            <a:off x="-2" y="0"/>
            <a:ext cx="12192002" cy="109728"/>
          </a:xfrm>
          <a:prstGeom prst="rect">
            <a:avLst/>
          </a:prstGeom>
          <a:solidFill>
            <a:srgbClr val="322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a:p>
        </p:txBody>
      </p:sp>
      <p:sp>
        <p:nvSpPr>
          <p:cNvPr id="2" name="Title Placeholder 1"/>
          <p:cNvSpPr>
            <a:spLocks noGrp="1"/>
          </p:cNvSpPr>
          <p:nvPr>
            <p:ph type="title"/>
          </p:nvPr>
        </p:nvSpPr>
        <p:spPr>
          <a:xfrm>
            <a:off x="515472" y="295786"/>
            <a:ext cx="11136000" cy="430887"/>
          </a:xfrm>
          <a:prstGeom prst="rect">
            <a:avLst/>
          </a:prstGeom>
        </p:spPr>
        <p:txBody>
          <a:bodyPr vert="horz" wrap="square" lIns="0" tIns="0" rIns="0" bIns="0" rtlCol="0" anchor="t" anchorCtr="0">
            <a:noAutofit/>
          </a:bodyPr>
          <a:lstStyle/>
          <a:p>
            <a:r>
              <a:rPr lang="vi" noProof="0"/>
              <a:t>Nhấp để chỉnh sửa kiểu tiêu đề Chính</a:t>
            </a:r>
            <a:endParaRPr lang="en-US" noProof="0" dirty="0"/>
          </a:p>
        </p:txBody>
      </p:sp>
      <p:sp>
        <p:nvSpPr>
          <p:cNvPr id="3" name="Text Placeholder 2"/>
          <p:cNvSpPr>
            <a:spLocks noGrp="1"/>
          </p:cNvSpPr>
          <p:nvPr>
            <p:ph type="body" idx="1"/>
          </p:nvPr>
        </p:nvSpPr>
        <p:spPr>
          <a:xfrm>
            <a:off x="515472" y="1368001"/>
            <a:ext cx="11136000" cy="4671469"/>
          </a:xfrm>
          <a:prstGeom prst="rect">
            <a:avLst/>
          </a:prstGeom>
        </p:spPr>
        <p:txBody>
          <a:bodyPr vert="horz" wrap="square" lIns="0" tIns="0" rIns="0" bIns="0" rtlCol="0">
            <a:noAutofit/>
          </a:bodyPr>
          <a:lstStyle/>
          <a:p>
            <a:pPr lvl="0"/>
            <a:r>
              <a:rPr lang="vi" noProof="0"/>
              <a:t>Nhấp để chỉnh sửa Kiểu văn bản chính</a:t>
            </a:r>
          </a:p>
          <a:p>
            <a:pPr lvl="1"/>
            <a:r>
              <a:rPr lang="vi" noProof="0"/>
              <a:t>Cấp độ thứ hai</a:t>
            </a:r>
          </a:p>
          <a:p>
            <a:pPr lvl="2"/>
            <a:r>
              <a:rPr lang="vi" noProof="0"/>
              <a:t>Cấp độ thứ ba</a:t>
            </a:r>
          </a:p>
          <a:p>
            <a:pPr lvl="3"/>
            <a:r>
              <a:rPr lang="vi" noProof="0"/>
              <a:t>Cấp độ thứ tư</a:t>
            </a:r>
          </a:p>
          <a:p>
            <a:pPr lvl="4"/>
            <a:r>
              <a:rPr lang="vi" noProof="0"/>
              <a:t>Cấp độ thứ năm</a:t>
            </a:r>
            <a:endParaRPr lang="en-US" noProof="0" dirty="0"/>
          </a:p>
        </p:txBody>
      </p:sp>
      <p:sp>
        <p:nvSpPr>
          <p:cNvPr id="5" name="Espace réservé du numéro de diapositive 4">
            <a:extLst>
              <a:ext uri="{FF2B5EF4-FFF2-40B4-BE49-F238E27FC236}">
                <a16:creationId xmlns:a16="http://schemas.microsoft.com/office/drawing/2014/main" id="{68DBFB10-1199-4476-8925-D739521796C4}"/>
              </a:ext>
            </a:extLst>
          </p:cNvPr>
          <p:cNvSpPr>
            <a:spLocks noGrp="1"/>
          </p:cNvSpPr>
          <p:nvPr>
            <p:ph type="sldNum" sz="quarter" idx="4"/>
          </p:nvPr>
        </p:nvSpPr>
        <p:spPr>
          <a:xfrm>
            <a:off x="1291915" y="6383263"/>
            <a:ext cx="444078" cy="206296"/>
          </a:xfrm>
          <a:prstGeom prst="rect">
            <a:avLst/>
          </a:prstGeom>
        </p:spPr>
        <p:txBody>
          <a:bodyPr vert="horz" lIns="0" tIns="0" rIns="0" bIns="0" rtlCol="0" anchor="ctr"/>
          <a:lstStyle>
            <a:lvl1pPr>
              <a:defRPr lang="fr-FR" sz="800" smtClean="0">
                <a:solidFill>
                  <a:schemeClr val="tx1"/>
                </a:solidFill>
                <a:latin typeface="Calibri" panose="020F0502020204030204" pitchFamily="34" charset="0"/>
                <a:cs typeface="Calibri" panose="020F0502020204030204" pitchFamily="34" charset="0"/>
              </a:defRPr>
            </a:lvl1pPr>
          </a:lstStyle>
          <a:p>
            <a:fld id="{82159A78-C64B-4801-84D9-1A2EFFC64A36}"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1167E8CF-E4A2-4D37-9168-8019F3BBEF07}"/>
              </a:ext>
            </a:extLst>
          </p:cNvPr>
          <p:cNvPicPr>
            <a:picLocks noChangeAspect="1"/>
          </p:cNvPicPr>
          <p:nvPr userDrawn="1"/>
        </p:nvPicPr>
        <p:blipFill>
          <a:blip r:embed="rId34"/>
          <a:stretch>
            <a:fillRect/>
          </a:stretch>
        </p:blipFill>
        <p:spPr>
          <a:xfrm>
            <a:off x="5378033" y="6087053"/>
            <a:ext cx="1435935" cy="768096"/>
          </a:xfrm>
          <a:prstGeom prst="rect">
            <a:avLst/>
          </a:prstGeom>
        </p:spPr>
      </p:pic>
    </p:spTree>
    <p:extLst>
      <p:ext uri="{BB962C8B-B14F-4D97-AF65-F5344CB8AC3E}">
        <p14:creationId xmlns:p14="http://schemas.microsoft.com/office/powerpoint/2010/main" val="1439683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9" r:id="rId31"/>
    <p:sldLayoutId id="2147483700" r:id="rId32"/>
  </p:sldLayoutIdLst>
  <p:hf sldNum="0" hdr="0" dt="0"/>
  <p:txStyles>
    <p:titleStyle>
      <a:lvl1pPr algn="l" defTabSz="914400" rtl="0" eaLnBrk="1" latinLnBrk="0" hangingPunct="1">
        <a:lnSpc>
          <a:spcPct val="100000"/>
        </a:lnSpc>
        <a:spcBef>
          <a:spcPts val="600"/>
        </a:spcBef>
        <a:spcAft>
          <a:spcPts val="600"/>
        </a:spcAft>
        <a:buNone/>
        <a:defRPr sz="2800" b="1" i="0" kern="1200" spc="-50" baseline="0">
          <a:solidFill>
            <a:schemeClr val="accent1"/>
          </a:solidFill>
          <a:latin typeface="Calibri" panose="020F0502020204030204" pitchFamily="34" charset="0"/>
          <a:ea typeface="+mj-ea"/>
          <a:cs typeface="Calibri" panose="020F0502020204030204" pitchFamily="34" charset="0"/>
        </a:defRPr>
      </a:lvl1pPr>
    </p:titleStyle>
    <p:bodyStyle>
      <a:lvl1pPr marL="361950" indent="-361950" algn="l" defTabSz="914400" rtl="0" eaLnBrk="1" latinLnBrk="0" hangingPunct="1">
        <a:lnSpc>
          <a:spcPct val="100000"/>
        </a:lnSpc>
        <a:spcBef>
          <a:spcPts val="600"/>
        </a:spcBef>
        <a:spcAft>
          <a:spcPts val="600"/>
        </a:spcAft>
        <a:buClr>
          <a:schemeClr val="accent2"/>
        </a:buClr>
        <a:buFont typeface="Symbol" panose="05050102010706020507" pitchFamily="18" charset="2"/>
        <a:buChar char="·"/>
        <a:defRPr sz="2400" b="0" i="0" kern="1200">
          <a:solidFill>
            <a:schemeClr val="accent1"/>
          </a:solidFill>
          <a:latin typeface="Calibri" panose="020F0502020204030204" pitchFamily="34" charset="0"/>
          <a:ea typeface="+mn-ea"/>
          <a:cs typeface="Calibri" panose="020F0502020204030204" pitchFamily="34" charset="0"/>
        </a:defRPr>
      </a:lvl1pPr>
      <a:lvl2pPr marL="712788" indent="-280988" algn="l" defTabSz="914400" rtl="0" eaLnBrk="1" latinLnBrk="0" hangingPunct="1">
        <a:lnSpc>
          <a:spcPct val="100000"/>
        </a:lnSpc>
        <a:spcBef>
          <a:spcPts val="600"/>
        </a:spcBef>
        <a:spcAft>
          <a:spcPts val="600"/>
        </a:spcAft>
        <a:buClrTx/>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073150" indent="-246063" algn="l" defTabSz="914400" rtl="0" eaLnBrk="1" latinLnBrk="0" hangingPunct="1">
        <a:lnSpc>
          <a:spcPct val="100000"/>
        </a:lnSpc>
        <a:spcBef>
          <a:spcPts val="600"/>
        </a:spcBef>
        <a:spcAft>
          <a:spcPts val="600"/>
        </a:spcAft>
        <a:buClrTx/>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520825" indent="-225425" algn="l" defTabSz="914400" rtl="0" eaLnBrk="1" latinLnBrk="0" hangingPunct="1">
        <a:lnSpc>
          <a:spcPct val="100000"/>
        </a:lnSpc>
        <a:spcBef>
          <a:spcPts val="600"/>
        </a:spcBef>
        <a:spcAft>
          <a:spcPts val="600"/>
        </a:spcAft>
        <a:buClrTx/>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1881188" indent="-225425" algn="l" defTabSz="914400" rtl="0" eaLnBrk="1" latinLnBrk="0" hangingPunct="1">
        <a:lnSpc>
          <a:spcPct val="100000"/>
        </a:lnSpc>
        <a:spcBef>
          <a:spcPts val="600"/>
        </a:spcBef>
        <a:spcAft>
          <a:spcPts val="600"/>
        </a:spcAft>
        <a:buClrTx/>
        <a:buFont typeface="Arial" panose="020B0604020202020204" pitchFamily="34" charset="0"/>
        <a:buChar char="•"/>
        <a:defRPr sz="14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9323" y="-9016"/>
            <a:ext cx="11801830" cy="1167079"/>
          </a:xfrm>
          <a:prstGeom prst="rect">
            <a:avLst/>
          </a:prstGeom>
        </p:spPr>
        <p:txBody>
          <a:bodyPr wrap="square" lIns="0" tIns="0" rIns="0" bIns="0">
            <a:spAutoFit/>
          </a:bodyPr>
          <a:lstStyle>
            <a:lvl1pPr>
              <a:defRPr sz="2800" b="1" i="0">
                <a:solidFill>
                  <a:srgbClr val="001F5F"/>
                </a:solidFill>
                <a:latin typeface="Arial"/>
                <a:cs typeface="Arial"/>
              </a:defRPr>
            </a:lvl1pPr>
          </a:lstStyle>
          <a:p>
            <a:endParaRPr/>
          </a:p>
        </p:txBody>
      </p:sp>
      <p:sp>
        <p:nvSpPr>
          <p:cNvPr id="3" name="Holder 3"/>
          <p:cNvSpPr>
            <a:spLocks noGrp="1"/>
          </p:cNvSpPr>
          <p:nvPr>
            <p:ph type="body" idx="1"/>
          </p:nvPr>
        </p:nvSpPr>
        <p:spPr>
          <a:xfrm>
            <a:off x="1696211" y="1689379"/>
            <a:ext cx="8791575" cy="43211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vi-VN"/>
              <a:t>SC-VN-02756</a:t>
            </a:r>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635155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Forme libre 12">
            <a:extLst>
              <a:ext uri="{FF2B5EF4-FFF2-40B4-BE49-F238E27FC236}">
                <a16:creationId xmlns:a16="http://schemas.microsoft.com/office/drawing/2014/main" id="{CA2AFB5E-E3E7-4CBE-B0C0-3019F5A3A366}"/>
              </a:ext>
            </a:extLst>
          </p:cNvPr>
          <p:cNvSpPr/>
          <p:nvPr userDrawn="1"/>
        </p:nvSpPr>
        <p:spPr>
          <a:xfrm>
            <a:off x="-2" y="0"/>
            <a:ext cx="12192002" cy="109728"/>
          </a:xfrm>
          <a:prstGeom prst="rect">
            <a:avLst/>
          </a:prstGeom>
          <a:solidFill>
            <a:srgbClr val="322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dirty="0"/>
          </a:p>
        </p:txBody>
      </p:sp>
      <p:sp>
        <p:nvSpPr>
          <p:cNvPr id="2" name="Title Placeholder 1"/>
          <p:cNvSpPr>
            <a:spLocks noGrp="1"/>
          </p:cNvSpPr>
          <p:nvPr>
            <p:ph type="title"/>
          </p:nvPr>
        </p:nvSpPr>
        <p:spPr>
          <a:xfrm>
            <a:off x="515472" y="295786"/>
            <a:ext cx="11136000" cy="430887"/>
          </a:xfrm>
          <a:prstGeom prst="rect">
            <a:avLst/>
          </a:prstGeom>
        </p:spPr>
        <p:txBody>
          <a:bodyPr vert="horz" wrap="square" lIns="0" tIns="0" rIns="0" bIns="0" rtlCol="0" anchor="t" anchorCtr="0">
            <a:noAutofit/>
          </a:bodyPr>
          <a:lstStyle/>
          <a:p>
            <a:r>
              <a:rPr lang="vi" noProof="0"/>
              <a:t>Nhấp để chỉnh sửa kiểu tiêu đề Chính</a:t>
            </a:r>
            <a:endParaRPr lang="en-US" noProof="0" dirty="0"/>
          </a:p>
        </p:txBody>
      </p:sp>
      <p:sp>
        <p:nvSpPr>
          <p:cNvPr id="3" name="Text Placeholder 2"/>
          <p:cNvSpPr>
            <a:spLocks noGrp="1"/>
          </p:cNvSpPr>
          <p:nvPr>
            <p:ph type="body" idx="1"/>
          </p:nvPr>
        </p:nvSpPr>
        <p:spPr>
          <a:xfrm>
            <a:off x="515472" y="1368001"/>
            <a:ext cx="11136000" cy="4671469"/>
          </a:xfrm>
          <a:prstGeom prst="rect">
            <a:avLst/>
          </a:prstGeom>
        </p:spPr>
        <p:txBody>
          <a:bodyPr vert="horz" wrap="square" lIns="0" tIns="0" rIns="0" bIns="0" rtlCol="0">
            <a:noAutofit/>
          </a:bodyPr>
          <a:lstStyle/>
          <a:p>
            <a:pPr lvl="0"/>
            <a:r>
              <a:rPr lang="vi" noProof="0"/>
              <a:t>Nhấp để chỉnh sửa Kiểu văn bản chính</a:t>
            </a:r>
          </a:p>
          <a:p>
            <a:pPr lvl="1"/>
            <a:r>
              <a:rPr lang="vi" noProof="0"/>
              <a:t>Cấp độ thứ hai</a:t>
            </a:r>
          </a:p>
          <a:p>
            <a:pPr lvl="2"/>
            <a:r>
              <a:rPr lang="vi" noProof="0"/>
              <a:t>Cấp độ thứ ba</a:t>
            </a:r>
          </a:p>
          <a:p>
            <a:pPr lvl="3"/>
            <a:r>
              <a:rPr lang="vi" noProof="0"/>
              <a:t>Cấp độ thứ tư</a:t>
            </a:r>
          </a:p>
          <a:p>
            <a:pPr lvl="4"/>
            <a:r>
              <a:rPr lang="vi" noProof="0"/>
              <a:t>Cấp độ thứ năm</a:t>
            </a:r>
            <a:endParaRPr lang="en-US" noProof="0" dirty="0"/>
          </a:p>
        </p:txBody>
      </p:sp>
      <p:sp>
        <p:nvSpPr>
          <p:cNvPr id="5" name="Espace réservé du numéro de diapositive 4">
            <a:extLst>
              <a:ext uri="{FF2B5EF4-FFF2-40B4-BE49-F238E27FC236}">
                <a16:creationId xmlns:a16="http://schemas.microsoft.com/office/drawing/2014/main" id="{68DBFB10-1199-4476-8925-D739521796C4}"/>
              </a:ext>
            </a:extLst>
          </p:cNvPr>
          <p:cNvSpPr>
            <a:spLocks noGrp="1"/>
          </p:cNvSpPr>
          <p:nvPr>
            <p:ph type="sldNum" sz="quarter" idx="4"/>
          </p:nvPr>
        </p:nvSpPr>
        <p:spPr>
          <a:xfrm>
            <a:off x="1291915" y="6383263"/>
            <a:ext cx="444078" cy="206296"/>
          </a:xfrm>
          <a:prstGeom prst="rect">
            <a:avLst/>
          </a:prstGeom>
        </p:spPr>
        <p:txBody>
          <a:bodyPr vert="horz" lIns="0" tIns="0" rIns="0" bIns="0" rtlCol="0" anchor="ctr"/>
          <a:lstStyle>
            <a:lvl1pPr>
              <a:defRPr lang="fr-FR" sz="800" smtClean="0">
                <a:solidFill>
                  <a:schemeClr val="tx1"/>
                </a:solidFill>
                <a:latin typeface="Calibri" panose="020F0502020204030204" pitchFamily="34" charset="0"/>
                <a:cs typeface="Calibri" panose="020F0502020204030204" pitchFamily="34" charset="0"/>
              </a:defRPr>
            </a:lvl1pPr>
          </a:lstStyle>
          <a:p>
            <a:fld id="{82159A78-C64B-4801-84D9-1A2EFFC64A36}"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1167E8CF-E4A2-4D37-9168-8019F3BBEF07}"/>
              </a:ext>
            </a:extLst>
          </p:cNvPr>
          <p:cNvPicPr>
            <a:picLocks noChangeAspect="1"/>
          </p:cNvPicPr>
          <p:nvPr userDrawn="1"/>
        </p:nvPicPr>
        <p:blipFill>
          <a:blip r:embed="rId32"/>
          <a:stretch>
            <a:fillRect/>
          </a:stretch>
        </p:blipFill>
        <p:spPr>
          <a:xfrm>
            <a:off x="5378033" y="6087053"/>
            <a:ext cx="1435935" cy="768096"/>
          </a:xfrm>
          <a:prstGeom prst="rect">
            <a:avLst/>
          </a:prstGeom>
        </p:spPr>
      </p:pic>
    </p:spTree>
    <p:extLst>
      <p:ext uri="{BB962C8B-B14F-4D97-AF65-F5344CB8AC3E}">
        <p14:creationId xmlns:p14="http://schemas.microsoft.com/office/powerpoint/2010/main" val="23358604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Lst>
  <p:hf sldNum="0" hdr="0" dt="0"/>
  <p:txStyles>
    <p:titleStyle>
      <a:lvl1pPr algn="l" defTabSz="914400" rtl="0" eaLnBrk="1" latinLnBrk="0" hangingPunct="1">
        <a:lnSpc>
          <a:spcPct val="100000"/>
        </a:lnSpc>
        <a:spcBef>
          <a:spcPts val="600"/>
        </a:spcBef>
        <a:spcAft>
          <a:spcPts val="600"/>
        </a:spcAft>
        <a:buNone/>
        <a:defRPr sz="2800" b="1" i="0" kern="1200" spc="-50" baseline="0">
          <a:solidFill>
            <a:schemeClr val="accent1"/>
          </a:solidFill>
          <a:latin typeface="Calibri" panose="020F0502020204030204" pitchFamily="34" charset="0"/>
          <a:ea typeface="+mj-ea"/>
          <a:cs typeface="Calibri" panose="020F0502020204030204" pitchFamily="34" charset="0"/>
        </a:defRPr>
      </a:lvl1pPr>
    </p:titleStyle>
    <p:bodyStyle>
      <a:lvl1pPr marL="361950" indent="-361950" algn="l" defTabSz="914400" rtl="0" eaLnBrk="1" latinLnBrk="0" hangingPunct="1">
        <a:lnSpc>
          <a:spcPct val="100000"/>
        </a:lnSpc>
        <a:spcBef>
          <a:spcPts val="600"/>
        </a:spcBef>
        <a:spcAft>
          <a:spcPts val="600"/>
        </a:spcAft>
        <a:buClr>
          <a:schemeClr val="accent2"/>
        </a:buClr>
        <a:buFont typeface="Symbol" panose="05050102010706020507" pitchFamily="18" charset="2"/>
        <a:buChar char="·"/>
        <a:defRPr sz="2400" b="0" i="0" kern="1200">
          <a:solidFill>
            <a:schemeClr val="accent1"/>
          </a:solidFill>
          <a:latin typeface="Calibri" panose="020F0502020204030204" pitchFamily="34" charset="0"/>
          <a:ea typeface="+mn-ea"/>
          <a:cs typeface="Calibri" panose="020F0502020204030204" pitchFamily="34" charset="0"/>
        </a:defRPr>
      </a:lvl1pPr>
      <a:lvl2pPr marL="712788" indent="-280988" algn="l" defTabSz="914400" rtl="0" eaLnBrk="1" latinLnBrk="0" hangingPunct="1">
        <a:lnSpc>
          <a:spcPct val="100000"/>
        </a:lnSpc>
        <a:spcBef>
          <a:spcPts val="600"/>
        </a:spcBef>
        <a:spcAft>
          <a:spcPts val="600"/>
        </a:spcAft>
        <a:buClrTx/>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073150" indent="-246063" algn="l" defTabSz="914400" rtl="0" eaLnBrk="1" latinLnBrk="0" hangingPunct="1">
        <a:lnSpc>
          <a:spcPct val="100000"/>
        </a:lnSpc>
        <a:spcBef>
          <a:spcPts val="600"/>
        </a:spcBef>
        <a:spcAft>
          <a:spcPts val="600"/>
        </a:spcAft>
        <a:buClrTx/>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520825" indent="-225425" algn="l" defTabSz="914400" rtl="0" eaLnBrk="1" latinLnBrk="0" hangingPunct="1">
        <a:lnSpc>
          <a:spcPct val="100000"/>
        </a:lnSpc>
        <a:spcBef>
          <a:spcPts val="600"/>
        </a:spcBef>
        <a:spcAft>
          <a:spcPts val="600"/>
        </a:spcAft>
        <a:buClrTx/>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1881188" indent="-225425" algn="l" defTabSz="914400" rtl="0" eaLnBrk="1" latinLnBrk="0" hangingPunct="1">
        <a:lnSpc>
          <a:spcPct val="100000"/>
        </a:lnSpc>
        <a:spcBef>
          <a:spcPts val="600"/>
        </a:spcBef>
        <a:spcAft>
          <a:spcPts val="600"/>
        </a:spcAft>
        <a:buClrTx/>
        <a:buFont typeface="Arial" panose="020B0604020202020204" pitchFamily="34" charset="0"/>
        <a:buChar char="•"/>
        <a:defRPr sz="14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68298" y="464819"/>
            <a:ext cx="11455402" cy="958215"/>
          </a:xfrm>
          <a:prstGeom prst="rect">
            <a:avLst/>
          </a:prstGeom>
        </p:spPr>
        <p:txBody>
          <a:bodyPr wrap="square" lIns="0" tIns="0" rIns="0" bIns="0">
            <a:spAutoFit/>
          </a:bodyPr>
          <a:lstStyle>
            <a:lvl1pPr>
              <a:defRPr sz="3200" b="1" i="0">
                <a:solidFill>
                  <a:srgbClr val="261974"/>
                </a:solidFill>
                <a:latin typeface="Arial"/>
                <a:cs typeface="Arial"/>
              </a:defRPr>
            </a:lvl1pPr>
          </a:lstStyle>
          <a:p>
            <a:endParaRPr/>
          </a:p>
        </p:txBody>
      </p:sp>
      <p:sp>
        <p:nvSpPr>
          <p:cNvPr id="3" name="Holder 3"/>
          <p:cNvSpPr>
            <a:spLocks noGrp="1"/>
          </p:cNvSpPr>
          <p:nvPr>
            <p:ph type="body" idx="1"/>
          </p:nvPr>
        </p:nvSpPr>
        <p:spPr>
          <a:xfrm>
            <a:off x="1745850" y="1494970"/>
            <a:ext cx="10086975" cy="3733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vi-VN"/>
              <a:t>SC-VN-02756</a:t>
            </a:r>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97049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9.png"/><Relationship Id="rId5" Type="http://schemas.openxmlformats.org/officeDocument/2006/relationships/notesSlide" Target="../notesSlides/notesSlide8.xml"/><Relationship Id="rId4"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20.xml"/><Relationship Id="rId5" Type="http://schemas.openxmlformats.org/officeDocument/2006/relationships/image" Target="../media/image61.sv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slideLayout" Target="../slideLayouts/slideLayout16.xml"/><Relationship Id="rId7" Type="http://schemas.openxmlformats.org/officeDocument/2006/relationships/image" Target="../media/image6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2.emf"/><Relationship Id="rId5" Type="http://schemas.openxmlformats.org/officeDocument/2006/relationships/oleObject" Target="../embeddings/oleObject2.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4.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60.png"/><Relationship Id="rId11" Type="http://schemas.openxmlformats.org/officeDocument/2006/relationships/image" Target="../media/image71.pn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chart" Target="../charts/chart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3.xml"/><Relationship Id="rId5" Type="http://schemas.openxmlformats.org/officeDocument/2006/relationships/slideLayout" Target="../slideLayouts/slideLayout27.xml"/><Relationship Id="rId4"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chart" Target="../charts/chart7.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notesSlide" Target="../notesSlides/notesSlide15.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2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chart" Target="../charts/chart16.xml"/><Relationship Id="rId18" Type="http://schemas.openxmlformats.org/officeDocument/2006/relationships/chart" Target="../charts/chart21.xml"/><Relationship Id="rId3" Type="http://schemas.openxmlformats.org/officeDocument/2006/relationships/image" Target="../media/image74.png"/><Relationship Id="rId7" Type="http://schemas.openxmlformats.org/officeDocument/2006/relationships/chart" Target="../charts/chart10.xml"/><Relationship Id="rId12" Type="http://schemas.openxmlformats.org/officeDocument/2006/relationships/chart" Target="../charts/chart15.xml"/><Relationship Id="rId17" Type="http://schemas.openxmlformats.org/officeDocument/2006/relationships/chart" Target="../charts/chart20.xml"/><Relationship Id="rId2" Type="http://schemas.openxmlformats.org/officeDocument/2006/relationships/notesSlide" Target="../notesSlides/notesSlide18.xml"/><Relationship Id="rId16" Type="http://schemas.openxmlformats.org/officeDocument/2006/relationships/chart" Target="../charts/chart19.xml"/><Relationship Id="rId1" Type="http://schemas.openxmlformats.org/officeDocument/2006/relationships/slideLayout" Target="../slideLayouts/slideLayout16.xml"/><Relationship Id="rId6" Type="http://schemas.openxmlformats.org/officeDocument/2006/relationships/image" Target="../media/image77.svg"/><Relationship Id="rId11" Type="http://schemas.openxmlformats.org/officeDocument/2006/relationships/chart" Target="../charts/chart14.xml"/><Relationship Id="rId5" Type="http://schemas.openxmlformats.org/officeDocument/2006/relationships/image" Target="../media/image76.png"/><Relationship Id="rId15" Type="http://schemas.openxmlformats.org/officeDocument/2006/relationships/chart" Target="../charts/chart18.xml"/><Relationship Id="rId10" Type="http://schemas.openxmlformats.org/officeDocument/2006/relationships/chart" Target="../charts/chart13.xml"/><Relationship Id="rId4" Type="http://schemas.openxmlformats.org/officeDocument/2006/relationships/image" Target="../media/image75.svg"/><Relationship Id="rId9" Type="http://schemas.openxmlformats.org/officeDocument/2006/relationships/chart" Target="../charts/chart12.xml"/><Relationship Id="rId1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9" Type="http://schemas.openxmlformats.org/officeDocument/2006/relationships/tags" Target="../tags/tag75.xml"/><Relationship Id="rId21" Type="http://schemas.openxmlformats.org/officeDocument/2006/relationships/tags" Target="../tags/tag57.xml"/><Relationship Id="rId34" Type="http://schemas.openxmlformats.org/officeDocument/2006/relationships/tags" Target="../tags/tag70.xml"/><Relationship Id="rId42" Type="http://schemas.openxmlformats.org/officeDocument/2006/relationships/tags" Target="../tags/tag78.xml"/><Relationship Id="rId47" Type="http://schemas.openxmlformats.org/officeDocument/2006/relationships/tags" Target="../tags/tag83.xml"/><Relationship Id="rId50" Type="http://schemas.openxmlformats.org/officeDocument/2006/relationships/tags" Target="../tags/tag86.xml"/><Relationship Id="rId55" Type="http://schemas.openxmlformats.org/officeDocument/2006/relationships/tags" Target="../tags/tag91.xml"/><Relationship Id="rId63" Type="http://schemas.openxmlformats.org/officeDocument/2006/relationships/image" Target="../media/image81.png"/><Relationship Id="rId7" Type="http://schemas.openxmlformats.org/officeDocument/2006/relationships/tags" Target="../tags/tag43.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41" Type="http://schemas.openxmlformats.org/officeDocument/2006/relationships/tags" Target="../tags/tag77.xml"/><Relationship Id="rId54" Type="http://schemas.openxmlformats.org/officeDocument/2006/relationships/tags" Target="../tags/tag90.xml"/><Relationship Id="rId62" Type="http://schemas.openxmlformats.org/officeDocument/2006/relationships/notesSlide" Target="../notesSlides/notesSlide20.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tags" Target="../tags/tag68.xml"/><Relationship Id="rId37" Type="http://schemas.openxmlformats.org/officeDocument/2006/relationships/tags" Target="../tags/tag73.xml"/><Relationship Id="rId40" Type="http://schemas.openxmlformats.org/officeDocument/2006/relationships/tags" Target="../tags/tag76.xml"/><Relationship Id="rId45" Type="http://schemas.openxmlformats.org/officeDocument/2006/relationships/tags" Target="../tags/tag81.xml"/><Relationship Id="rId53" Type="http://schemas.openxmlformats.org/officeDocument/2006/relationships/tags" Target="../tags/tag89.xml"/><Relationship Id="rId58" Type="http://schemas.openxmlformats.org/officeDocument/2006/relationships/tags" Target="../tags/tag94.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36" Type="http://schemas.openxmlformats.org/officeDocument/2006/relationships/tags" Target="../tags/tag72.xml"/><Relationship Id="rId49" Type="http://schemas.openxmlformats.org/officeDocument/2006/relationships/tags" Target="../tags/tag85.xml"/><Relationship Id="rId57" Type="http://schemas.openxmlformats.org/officeDocument/2006/relationships/tags" Target="../tags/tag93.xml"/><Relationship Id="rId61" Type="http://schemas.openxmlformats.org/officeDocument/2006/relationships/slideLayout" Target="../slideLayouts/slideLayout19.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tags" Target="../tags/tag67.xml"/><Relationship Id="rId44" Type="http://schemas.openxmlformats.org/officeDocument/2006/relationships/tags" Target="../tags/tag80.xml"/><Relationship Id="rId52" Type="http://schemas.openxmlformats.org/officeDocument/2006/relationships/tags" Target="../tags/tag88.xml"/><Relationship Id="rId60" Type="http://schemas.openxmlformats.org/officeDocument/2006/relationships/tags" Target="../tags/tag9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 Id="rId35" Type="http://schemas.openxmlformats.org/officeDocument/2006/relationships/tags" Target="../tags/tag71.xml"/><Relationship Id="rId43" Type="http://schemas.openxmlformats.org/officeDocument/2006/relationships/tags" Target="../tags/tag79.xml"/><Relationship Id="rId48" Type="http://schemas.openxmlformats.org/officeDocument/2006/relationships/tags" Target="../tags/tag84.xml"/><Relationship Id="rId56" Type="http://schemas.openxmlformats.org/officeDocument/2006/relationships/tags" Target="../tags/tag92.xml"/><Relationship Id="rId64" Type="http://schemas.openxmlformats.org/officeDocument/2006/relationships/image" Target="../media/image82.svg"/><Relationship Id="rId8" Type="http://schemas.openxmlformats.org/officeDocument/2006/relationships/tags" Target="../tags/tag44.xml"/><Relationship Id="rId51" Type="http://schemas.openxmlformats.org/officeDocument/2006/relationships/tags" Target="../tags/tag87.xml"/><Relationship Id="rId3" Type="http://schemas.openxmlformats.org/officeDocument/2006/relationships/tags" Target="../tags/tag39.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tags" Target="../tags/tag69.xml"/><Relationship Id="rId38" Type="http://schemas.openxmlformats.org/officeDocument/2006/relationships/tags" Target="../tags/tag74.xml"/><Relationship Id="rId46" Type="http://schemas.openxmlformats.org/officeDocument/2006/relationships/tags" Target="../tags/tag82.xml"/><Relationship Id="rId59" Type="http://schemas.openxmlformats.org/officeDocument/2006/relationships/tags" Target="../tags/tag9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3.png"/><Relationship Id="rId7" Type="http://schemas.openxmlformats.org/officeDocument/2006/relationships/image" Target="../media/image53.sv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6.xml"/><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5.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5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7.xml"/><Relationship Id="rId6" Type="http://schemas.openxmlformats.org/officeDocument/2006/relationships/hyperlink" Target="http://www.who.int/diabetes/country-profiles/vnm_en.pdf?ua=1" TargetMode="External"/><Relationship Id="rId5" Type="http://schemas.openxmlformats.org/officeDocument/2006/relationships/hyperlink" Target="http://www.diabetesatlas.org/component/attachments/?task=download&amp;id=116" TargetMode="External"/><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slideLayout" Target="../slideLayouts/slideLayout30.xml"/><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44.png"/><Relationship Id="rId3" Type="http://schemas.openxmlformats.org/officeDocument/2006/relationships/image" Target="../media/image35.png"/><Relationship Id="rId21" Type="http://schemas.openxmlformats.org/officeDocument/2006/relationships/image" Target="../media/image47.svg"/><Relationship Id="rId7" Type="http://schemas.openxmlformats.org/officeDocument/2006/relationships/image" Target="../media/image37.png"/><Relationship Id="rId12" Type="http://schemas.openxmlformats.org/officeDocument/2006/relationships/image" Target="../media/image40.png"/><Relationship Id="rId17" Type="http://schemas.microsoft.com/office/2007/relationships/hdphoto" Target="../media/hdphoto6.wdp"/><Relationship Id="rId2" Type="http://schemas.openxmlformats.org/officeDocument/2006/relationships/notesSlide" Target="../notesSlides/notesSlide4.xml"/><Relationship Id="rId16" Type="http://schemas.openxmlformats.org/officeDocument/2006/relationships/image" Target="../media/image43.png"/><Relationship Id="rId20" Type="http://schemas.openxmlformats.org/officeDocument/2006/relationships/image" Target="../media/image46.png"/><Relationship Id="rId1" Type="http://schemas.openxmlformats.org/officeDocument/2006/relationships/slideLayout" Target="../slideLayouts/slideLayout16.xml"/><Relationship Id="rId6" Type="http://schemas.microsoft.com/office/2007/relationships/hdphoto" Target="../media/hdphoto2.wdp"/><Relationship Id="rId11" Type="http://schemas.openxmlformats.org/officeDocument/2006/relationships/image" Target="../media/image39.png"/><Relationship Id="rId5" Type="http://schemas.openxmlformats.org/officeDocument/2006/relationships/image" Target="../media/image36.png"/><Relationship Id="rId15" Type="http://schemas.openxmlformats.org/officeDocument/2006/relationships/image" Target="../media/image42.svg"/><Relationship Id="rId23" Type="http://schemas.openxmlformats.org/officeDocument/2006/relationships/image" Target="../media/image49.png"/><Relationship Id="rId10" Type="http://schemas.microsoft.com/office/2007/relationships/hdphoto" Target="../media/hdphoto4.wdp"/><Relationship Id="rId19" Type="http://schemas.openxmlformats.org/officeDocument/2006/relationships/image" Target="../media/image45.svg"/><Relationship Id="rId4" Type="http://schemas.microsoft.com/office/2007/relationships/hdphoto" Target="../media/hdphoto1.wdp"/><Relationship Id="rId9" Type="http://schemas.openxmlformats.org/officeDocument/2006/relationships/image" Target="../media/image38.png"/><Relationship Id="rId14" Type="http://schemas.openxmlformats.org/officeDocument/2006/relationships/image" Target="../media/image41.png"/><Relationship Id="rId22"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13.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4.xml"/><Relationship Id="rId7" Type="http://schemas.openxmlformats.org/officeDocument/2006/relationships/notesSlide" Target="../notesSlides/notesSlide6.xml"/><Relationship Id="rId12" Type="http://schemas.openxmlformats.org/officeDocument/2006/relationships/image" Target="../media/image58.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6.xml"/><Relationship Id="rId11" Type="http://schemas.openxmlformats.org/officeDocument/2006/relationships/image" Target="../media/image57.png"/><Relationship Id="rId5" Type="http://schemas.openxmlformats.org/officeDocument/2006/relationships/tags" Target="../tags/tag6.xml"/><Relationship Id="rId10" Type="http://schemas.openxmlformats.org/officeDocument/2006/relationships/image" Target="../media/image56.png"/><Relationship Id="rId4" Type="http://schemas.openxmlformats.org/officeDocument/2006/relationships/tags" Target="../tags/tag5.xml"/><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oleObject" Target="../embeddings/oleObject1.bin"/><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16.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BB06EE-598B-4D7A-BE21-6E138FA2E076}"/>
              </a:ext>
            </a:extLst>
          </p:cNvPr>
          <p:cNvSpPr>
            <a:spLocks noGrp="1"/>
          </p:cNvSpPr>
          <p:nvPr>
            <p:ph type="ctrTitle"/>
          </p:nvPr>
        </p:nvSpPr>
        <p:spPr>
          <a:xfrm>
            <a:off x="510139" y="503401"/>
            <a:ext cx="11171721" cy="2031325"/>
          </a:xfrm>
        </p:spPr>
        <p:txBody>
          <a:bodyPr/>
          <a:lstStyle/>
          <a:p>
            <a:pPr algn="ctr"/>
            <a:r>
              <a:rPr lang="vi-VN" sz="4400" dirty="0"/>
              <a:t>Liệu pháp hiệu quả - an toàn và đơn giản </a:t>
            </a:r>
            <a:br>
              <a:rPr lang="vi-VN" sz="4400" dirty="0"/>
            </a:br>
            <a:r>
              <a:rPr lang="vi-VN" sz="4400" dirty="0"/>
              <a:t>cho phổ rộng bệnh nhân đái tháo đường típ 2</a:t>
            </a:r>
            <a:endParaRPr lang="en-GB" sz="4400" dirty="0">
              <a:solidFill>
                <a:schemeClr val="accent2"/>
              </a:solidFill>
            </a:endParaRPr>
          </a:p>
        </p:txBody>
      </p:sp>
      <p:sp>
        <p:nvSpPr>
          <p:cNvPr id="7" name="TextBox 6">
            <a:extLst>
              <a:ext uri="{FF2B5EF4-FFF2-40B4-BE49-F238E27FC236}">
                <a16:creationId xmlns:a16="http://schemas.microsoft.com/office/drawing/2014/main" id="{1A318445-B2D1-4F72-951C-E98F4D747245}"/>
              </a:ext>
            </a:extLst>
          </p:cNvPr>
          <p:cNvSpPr txBox="1"/>
          <p:nvPr/>
        </p:nvSpPr>
        <p:spPr>
          <a:xfrm>
            <a:off x="0" y="5677302"/>
            <a:ext cx="12192000" cy="365760"/>
          </a:xfrm>
          <a:prstGeom prst="rect">
            <a:avLst/>
          </a:prstGeom>
        </p:spPr>
        <p:txBody>
          <a:bodyPr vert="horz" wrap="square" lIns="91440" tIns="45720" rIns="91440" bIns="45720" rtlCol="0">
            <a:noAutofit/>
          </a:bodyPr>
          <a:lstStyle/>
          <a:p>
            <a:pPr algn="ctr">
              <a:lnSpc>
                <a:spcPts val="1800"/>
              </a:lnSpc>
              <a:spcAft>
                <a:spcPts val="600"/>
              </a:spcAft>
            </a:pPr>
            <a:r>
              <a:rPr lang="vi-VN" sz="1400" dirty="0">
                <a:solidFill>
                  <a:schemeClr val="bg1"/>
                </a:solidFill>
                <a:latin typeface="Calibri" panose="020F0502020204030204" pitchFamily="34" charset="0"/>
                <a:cs typeface="Calibri" panose="020F0502020204030204" pitchFamily="34" charset="0"/>
              </a:rPr>
              <a:t>Tài liệu được chuẩn bị bới Bộ phận nghiệp vụ </a:t>
            </a:r>
            <a:r>
              <a:rPr lang="en-US" sz="1400" dirty="0">
                <a:solidFill>
                  <a:schemeClr val="bg1"/>
                </a:solidFill>
                <a:latin typeface="Calibri" panose="020F0502020204030204" pitchFamily="34" charset="0"/>
                <a:cs typeface="Calibri" panose="020F0502020204030204" pitchFamily="34" charset="0"/>
              </a:rPr>
              <a:t>Y - Boehringer Ingelheim </a:t>
            </a:r>
            <a:r>
              <a:rPr lang="en-US" sz="1400" dirty="0" err="1">
                <a:solidFill>
                  <a:schemeClr val="bg1"/>
                </a:solidFill>
                <a:latin typeface="Calibri" panose="020F0502020204030204" pitchFamily="34" charset="0"/>
                <a:cs typeface="Calibri" panose="020F0502020204030204" pitchFamily="34" charset="0"/>
              </a:rPr>
              <a:t>cho</a:t>
            </a:r>
            <a:r>
              <a:rPr lang="en-US" sz="1400" dirty="0">
                <a:solidFill>
                  <a:schemeClr val="bg1"/>
                </a:solidFill>
                <a:latin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cs typeface="Calibri" panose="020F0502020204030204" pitchFamily="34" charset="0"/>
              </a:rPr>
              <a:t>mục</a:t>
            </a:r>
            <a:r>
              <a:rPr lang="en-US" sz="1400" dirty="0">
                <a:solidFill>
                  <a:schemeClr val="bg1"/>
                </a:solidFill>
                <a:latin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cs typeface="Calibri" panose="020F0502020204030204" pitchFamily="34" charset="0"/>
              </a:rPr>
              <a:t>đích</a:t>
            </a:r>
            <a:r>
              <a:rPr lang="en-US" sz="1400" dirty="0">
                <a:solidFill>
                  <a:schemeClr val="bg1"/>
                </a:solidFill>
                <a:latin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cs typeface="Calibri" panose="020F0502020204030204" pitchFamily="34" charset="0"/>
              </a:rPr>
              <a:t>cập</a:t>
            </a:r>
            <a:r>
              <a:rPr lang="en-US" sz="1400" dirty="0">
                <a:solidFill>
                  <a:schemeClr val="bg1"/>
                </a:solidFill>
                <a:latin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cs typeface="Calibri" panose="020F0502020204030204" pitchFamily="34" charset="0"/>
              </a:rPr>
              <a:t>nhật</a:t>
            </a:r>
            <a:r>
              <a:rPr lang="en-US" sz="1400" dirty="0">
                <a:solidFill>
                  <a:schemeClr val="bg1"/>
                </a:solidFill>
                <a:latin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cs typeface="Calibri" panose="020F0502020204030204" pitchFamily="34" charset="0"/>
              </a:rPr>
              <a:t>thông</a:t>
            </a:r>
            <a:r>
              <a:rPr lang="en-US" sz="1400" dirty="0">
                <a:solidFill>
                  <a:schemeClr val="bg1"/>
                </a:solidFill>
                <a:latin typeface="Calibri" panose="020F0502020204030204" pitchFamily="34" charset="0"/>
                <a:cs typeface="Calibri" panose="020F0502020204030204" pitchFamily="34" charset="0"/>
              </a:rPr>
              <a:t> tin y khoa</a:t>
            </a:r>
          </a:p>
        </p:txBody>
      </p:sp>
      <p:sp>
        <p:nvSpPr>
          <p:cNvPr id="6" name="TextBox 5">
            <a:extLst>
              <a:ext uri="{FF2B5EF4-FFF2-40B4-BE49-F238E27FC236}">
                <a16:creationId xmlns:a16="http://schemas.microsoft.com/office/drawing/2014/main" id="{45DE7FAE-CFCE-4726-9AA6-2CDA823A2C16}"/>
              </a:ext>
            </a:extLst>
          </p:cNvPr>
          <p:cNvSpPr txBox="1"/>
          <p:nvPr/>
        </p:nvSpPr>
        <p:spPr>
          <a:xfrm>
            <a:off x="9923719" y="6354599"/>
            <a:ext cx="1758141"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639357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t>Linagliptin</a:t>
            </a:r>
            <a:r>
              <a:rPr lang="vi" dirty="0"/>
              <a:t> </a:t>
            </a:r>
            <a:r>
              <a:rPr lang="vi" dirty="0">
                <a:latin typeface="+mn-lt"/>
              </a:rPr>
              <a:t>là </a:t>
            </a:r>
            <a:r>
              <a:rPr lang="en-US" dirty="0" err="1">
                <a:latin typeface="+mn-lt"/>
              </a:rPr>
              <a:t>thuốc</a:t>
            </a:r>
            <a:r>
              <a:rPr lang="en-US" dirty="0">
                <a:latin typeface="+mn-lt"/>
              </a:rPr>
              <a:t> </a:t>
            </a:r>
            <a:r>
              <a:rPr lang="en-US" dirty="0" err="1">
                <a:latin typeface="+mn-lt"/>
              </a:rPr>
              <a:t>ức</a:t>
            </a:r>
            <a:r>
              <a:rPr lang="en-US" dirty="0">
                <a:latin typeface="+mn-lt"/>
              </a:rPr>
              <a:t> </a:t>
            </a:r>
            <a:r>
              <a:rPr lang="en-US" dirty="0" err="1">
                <a:latin typeface="+mn-lt"/>
              </a:rPr>
              <a:t>chế</a:t>
            </a:r>
            <a:r>
              <a:rPr lang="en-US" dirty="0">
                <a:latin typeface="+mn-lt"/>
              </a:rPr>
              <a:t> </a:t>
            </a:r>
            <a:r>
              <a:rPr lang="vi" dirty="0">
                <a:latin typeface="+mn-lt"/>
              </a:rPr>
              <a:t>DPP4 </a:t>
            </a:r>
            <a:r>
              <a:rPr lang="vi-VN" dirty="0">
                <a:latin typeface="+mn-lt"/>
              </a:rPr>
              <a:t>có</a:t>
            </a:r>
            <a:r>
              <a:rPr lang="vi" dirty="0">
                <a:latin typeface="+mn-lt"/>
              </a:rPr>
              <a:t> tỷ lệ bài tiết qua thận thấp nhất*</a:t>
            </a:r>
            <a:r>
              <a:rPr lang="vi" baseline="30000" dirty="0">
                <a:latin typeface="+mn-lt"/>
              </a:rPr>
              <a:t>1–5</a:t>
            </a:r>
            <a:endParaRPr lang="en-GB" baseline="30000" dirty="0"/>
          </a:p>
        </p:txBody>
      </p:sp>
      <p:sp>
        <p:nvSpPr>
          <p:cNvPr id="7" name="Footer Placeholder 6">
            <a:extLst>
              <a:ext uri="{FF2B5EF4-FFF2-40B4-BE49-F238E27FC236}">
                <a16:creationId xmlns:a16="http://schemas.microsoft.com/office/drawing/2014/main" id="{389397B5-35DA-4713-8FD2-6FA93037C7D4}"/>
              </a:ext>
            </a:extLst>
          </p:cNvPr>
          <p:cNvSpPr>
            <a:spLocks noGrp="1"/>
          </p:cNvSpPr>
          <p:nvPr>
            <p:ph type="ftr" sz="quarter" idx="4294967295"/>
          </p:nvPr>
        </p:nvSpPr>
        <p:spPr>
          <a:xfrm>
            <a:off x="1775249" y="6296000"/>
            <a:ext cx="7223348" cy="20629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32A86"/>
                </a:solidFill>
                <a:effectLst/>
                <a:uLnTx/>
                <a:uFillTx/>
                <a:latin typeface="Calibri" panose="020F0502020204030204"/>
                <a:ea typeface="+mn-ea"/>
                <a:cs typeface="+mn-cs"/>
              </a:rPr>
              <a:t>SC-VN-02756</a:t>
            </a:r>
            <a:endParaRPr kumimoji="0" lang="en-GB" sz="1800" b="0" i="0" u="none" strike="noStrike" kern="1200" cap="none" spc="0" normalizeH="0" baseline="0" noProof="0" dirty="0">
              <a:ln>
                <a:noFill/>
              </a:ln>
              <a:solidFill>
                <a:srgbClr val="332A86"/>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A222F0F9-56A2-4476-A8D2-B52A8C753AD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2498" t="9289" r="26027" b="36766"/>
          <a:stretch/>
        </p:blipFill>
        <p:spPr>
          <a:xfrm>
            <a:off x="2290675" y="1287228"/>
            <a:ext cx="2681832" cy="4129167"/>
          </a:xfrm>
          <a:prstGeom prst="rect">
            <a:avLst/>
          </a:prstGeom>
        </p:spPr>
      </p:pic>
      <p:sp>
        <p:nvSpPr>
          <p:cNvPr id="37" name="Callout: Line with Accent Bar 36">
            <a:extLst>
              <a:ext uri="{FF2B5EF4-FFF2-40B4-BE49-F238E27FC236}">
                <a16:creationId xmlns:a16="http://schemas.microsoft.com/office/drawing/2014/main" id="{673F1884-3B98-437E-B52C-CB9518EE3407}"/>
              </a:ext>
            </a:extLst>
          </p:cNvPr>
          <p:cNvSpPr/>
          <p:nvPr/>
        </p:nvSpPr>
        <p:spPr>
          <a:xfrm>
            <a:off x="4942292" y="1426700"/>
            <a:ext cx="1876425" cy="288000"/>
          </a:xfrm>
          <a:prstGeom prst="accentCallout1">
            <a:avLst>
              <a:gd name="adj1" fmla="val 45964"/>
              <a:gd name="adj2" fmla="val -907"/>
              <a:gd name="adj3" fmla="val 147686"/>
              <a:gd name="adj4" fmla="val -24874"/>
            </a:avLst>
          </a:prstGeom>
          <a:noFill/>
          <a:ln w="12700" cap="flat" cmpd="sng" algn="ctr">
            <a:solidFill>
              <a:srgbClr val="8E908F"/>
            </a:solidFill>
            <a:prstDash val="solid"/>
            <a:miter lim="800000"/>
          </a:ln>
          <a:effectLst/>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vi" sz="1800" b="0" i="0" u="none" strike="noStrike" kern="0" cap="none" spc="0" normalizeH="0" baseline="0" noProof="0" dirty="0">
                <a:ln>
                  <a:noFill/>
                </a:ln>
                <a:solidFill>
                  <a:srgbClr val="4D4F53"/>
                </a:solidFill>
                <a:effectLst/>
                <a:uLnTx/>
                <a:uFillTx/>
                <a:latin typeface="Calibri" panose="020F0502020204030204"/>
                <a:ea typeface="+mn-ea"/>
                <a:cs typeface="+mn-cs"/>
              </a:rPr>
              <a:t>87% Sitagliptin</a:t>
            </a:r>
            <a:endParaRPr kumimoji="0" lang="en-GB" sz="1800" b="0" i="0" u="none" strike="noStrike" kern="0" cap="none" spc="0" normalizeH="0" baseline="30000" noProof="0" dirty="0">
              <a:ln>
                <a:noFill/>
              </a:ln>
              <a:solidFill>
                <a:srgbClr val="4D4F53"/>
              </a:solidFill>
              <a:effectLst/>
              <a:uLnTx/>
              <a:uFillTx/>
              <a:latin typeface="Calibri" panose="020F0502020204030204"/>
              <a:ea typeface="+mn-ea"/>
              <a:cs typeface="+mn-cs"/>
            </a:endParaRPr>
          </a:p>
        </p:txBody>
      </p:sp>
      <p:sp>
        <p:nvSpPr>
          <p:cNvPr id="38" name="Callout: Line with Accent Bar 37">
            <a:extLst>
              <a:ext uri="{FF2B5EF4-FFF2-40B4-BE49-F238E27FC236}">
                <a16:creationId xmlns:a16="http://schemas.microsoft.com/office/drawing/2014/main" id="{66EE7D95-73C4-4B5C-B226-BC181B9BD917}"/>
              </a:ext>
            </a:extLst>
          </p:cNvPr>
          <p:cNvSpPr/>
          <p:nvPr/>
        </p:nvSpPr>
        <p:spPr>
          <a:xfrm>
            <a:off x="5376722" y="1857514"/>
            <a:ext cx="1876425" cy="288000"/>
          </a:xfrm>
          <a:prstGeom prst="accentCallout1">
            <a:avLst>
              <a:gd name="adj1" fmla="val 45964"/>
              <a:gd name="adj2" fmla="val -907"/>
              <a:gd name="adj3" fmla="val 26459"/>
              <a:gd name="adj4" fmla="val -45696"/>
            </a:avLst>
          </a:prstGeom>
          <a:noFill/>
          <a:ln w="12700" cap="flat" cmpd="sng" algn="ctr">
            <a:solidFill>
              <a:srgbClr val="8E908F"/>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800" b="0" i="0" u="none" strike="noStrike" kern="0" cap="none" spc="0" normalizeH="0" baseline="0" noProof="0" dirty="0">
                <a:ln>
                  <a:noFill/>
                </a:ln>
                <a:solidFill>
                  <a:srgbClr val="4D4F53"/>
                </a:solidFill>
                <a:effectLst/>
                <a:uLnTx/>
                <a:uFillTx/>
                <a:latin typeface="Calibri" panose="020F0502020204030204"/>
                <a:ea typeface="+mn-ea"/>
                <a:cs typeface="+mn-cs"/>
              </a:rPr>
              <a:t>85% Vildagliptin</a:t>
            </a:r>
            <a:endParaRPr kumimoji="0" lang="en-GB" sz="1800" b="0" i="0" u="none" strike="noStrike" kern="0" cap="none" spc="0" normalizeH="0" baseline="30000" noProof="0" dirty="0">
              <a:ln>
                <a:noFill/>
              </a:ln>
              <a:solidFill>
                <a:srgbClr val="4D4F53"/>
              </a:solidFill>
              <a:effectLst/>
              <a:uLnTx/>
              <a:uFillTx/>
              <a:latin typeface="Calibri" panose="020F0502020204030204"/>
              <a:ea typeface="+mn-ea"/>
              <a:cs typeface="+mn-cs"/>
            </a:endParaRPr>
          </a:p>
        </p:txBody>
      </p:sp>
      <p:sp>
        <p:nvSpPr>
          <p:cNvPr id="39" name="Callout: Line with Accent Bar 38">
            <a:extLst>
              <a:ext uri="{FF2B5EF4-FFF2-40B4-BE49-F238E27FC236}">
                <a16:creationId xmlns:a16="http://schemas.microsoft.com/office/drawing/2014/main" id="{BA64DBD6-D9D8-49C4-91B5-7681CFE05B31}"/>
              </a:ext>
            </a:extLst>
          </p:cNvPr>
          <p:cNvSpPr/>
          <p:nvPr/>
        </p:nvSpPr>
        <p:spPr>
          <a:xfrm>
            <a:off x="5620598" y="2344459"/>
            <a:ext cx="1876425" cy="288000"/>
          </a:xfrm>
          <a:prstGeom prst="accentCallout1">
            <a:avLst>
              <a:gd name="adj1" fmla="val 45964"/>
              <a:gd name="adj2" fmla="val -907"/>
              <a:gd name="adj3" fmla="val -41727"/>
              <a:gd name="adj4" fmla="val -49894"/>
            </a:avLst>
          </a:prstGeom>
          <a:noFill/>
          <a:ln w="12700" cap="flat" cmpd="sng" algn="ctr">
            <a:solidFill>
              <a:srgbClr val="8E908F"/>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800" b="0" i="0" u="none" strike="noStrike" kern="0" cap="none" spc="0" normalizeH="0" baseline="0" noProof="0" dirty="0">
                <a:ln>
                  <a:noFill/>
                </a:ln>
                <a:solidFill>
                  <a:srgbClr val="4D4F53"/>
                </a:solidFill>
                <a:effectLst/>
                <a:uLnTx/>
                <a:uFillTx/>
                <a:latin typeface="Calibri" panose="020F0502020204030204"/>
                <a:ea typeface="+mn-ea"/>
                <a:cs typeface="+mn-cs"/>
              </a:rPr>
              <a:t>76% Alogliptin</a:t>
            </a:r>
            <a:endParaRPr kumimoji="0" lang="en-GB" sz="1800" b="0" i="0" u="none" strike="noStrike" kern="0" cap="none" spc="0" normalizeH="0" baseline="30000" noProof="0" dirty="0">
              <a:ln>
                <a:noFill/>
              </a:ln>
              <a:solidFill>
                <a:srgbClr val="4D4F53"/>
              </a:solidFill>
              <a:effectLst/>
              <a:uLnTx/>
              <a:uFillTx/>
              <a:latin typeface="Calibri" panose="020F0502020204030204"/>
              <a:ea typeface="+mn-ea"/>
              <a:cs typeface="+mn-cs"/>
            </a:endParaRPr>
          </a:p>
        </p:txBody>
      </p:sp>
      <p:sp>
        <p:nvSpPr>
          <p:cNvPr id="40" name="Callout: Line with Accent Bar 39">
            <a:extLst>
              <a:ext uri="{FF2B5EF4-FFF2-40B4-BE49-F238E27FC236}">
                <a16:creationId xmlns:a16="http://schemas.microsoft.com/office/drawing/2014/main" id="{220473AE-12B7-40F6-9DB3-99BA0D53F992}"/>
              </a:ext>
            </a:extLst>
          </p:cNvPr>
          <p:cNvSpPr/>
          <p:nvPr/>
        </p:nvSpPr>
        <p:spPr>
          <a:xfrm>
            <a:off x="5781584" y="2858283"/>
            <a:ext cx="1876425" cy="288000"/>
          </a:xfrm>
          <a:prstGeom prst="accentCallout1">
            <a:avLst>
              <a:gd name="adj1" fmla="val 45964"/>
              <a:gd name="adj2" fmla="val -907"/>
              <a:gd name="adj3" fmla="val -199649"/>
              <a:gd name="adj4" fmla="val -57025"/>
            </a:avLst>
          </a:prstGeom>
          <a:noFill/>
          <a:ln w="12700" cap="flat" cmpd="sng" algn="ctr">
            <a:solidFill>
              <a:srgbClr val="8E908F"/>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800" b="0" i="0" u="none" strike="noStrike" kern="0" cap="none" spc="0" normalizeH="0" baseline="0" noProof="0" dirty="0">
                <a:ln>
                  <a:noFill/>
                </a:ln>
                <a:solidFill>
                  <a:srgbClr val="4D4F53"/>
                </a:solidFill>
                <a:effectLst/>
                <a:uLnTx/>
                <a:uFillTx/>
                <a:latin typeface="Calibri" panose="020F0502020204030204"/>
                <a:ea typeface="+mn-ea"/>
                <a:cs typeface="+mn-cs"/>
              </a:rPr>
              <a:t>75% Saxagliptin</a:t>
            </a:r>
            <a:endParaRPr kumimoji="0" lang="en-GB" sz="1800" b="0" i="0" u="none" strike="noStrike" kern="0" cap="none" spc="0" normalizeH="0" baseline="30000" noProof="0" dirty="0">
              <a:ln>
                <a:noFill/>
              </a:ln>
              <a:solidFill>
                <a:srgbClr val="4D4F53"/>
              </a:solidFill>
              <a:effectLst/>
              <a:uLnTx/>
              <a:uFillTx/>
              <a:latin typeface="Calibri" panose="020F0502020204030204"/>
              <a:ea typeface="+mn-ea"/>
              <a:cs typeface="+mn-cs"/>
            </a:endParaRPr>
          </a:p>
        </p:txBody>
      </p:sp>
      <p:grpSp>
        <p:nvGrpSpPr>
          <p:cNvPr id="41" name="Groupe 50">
            <a:extLst>
              <a:ext uri="{FF2B5EF4-FFF2-40B4-BE49-F238E27FC236}">
                <a16:creationId xmlns:a16="http://schemas.microsoft.com/office/drawing/2014/main" id="{F84D9F6B-CAAD-48C2-B447-34EB0C7764D8}"/>
              </a:ext>
            </a:extLst>
          </p:cNvPr>
          <p:cNvGrpSpPr/>
          <p:nvPr/>
        </p:nvGrpSpPr>
        <p:grpSpPr>
          <a:xfrm>
            <a:off x="5304295" y="3995265"/>
            <a:ext cx="1292919" cy="1119665"/>
            <a:chOff x="2685160" y="3402084"/>
            <a:chExt cx="1292917" cy="1119664"/>
          </a:xfrm>
        </p:grpSpPr>
        <p:sp>
          <p:nvSpPr>
            <p:cNvPr id="42" name="Rectangle 41">
              <a:extLst>
                <a:ext uri="{FF2B5EF4-FFF2-40B4-BE49-F238E27FC236}">
                  <a16:creationId xmlns:a16="http://schemas.microsoft.com/office/drawing/2014/main" id="{7D7D9BE4-D67E-42F0-B857-6A0674B15A09}"/>
                </a:ext>
              </a:extLst>
            </p:cNvPr>
            <p:cNvSpPr/>
            <p:nvPr/>
          </p:nvSpPr>
          <p:spPr>
            <a:xfrm>
              <a:off x="2685160" y="4121638"/>
              <a:ext cx="129291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2000" b="1" i="0" u="none" strike="noStrike" kern="0" cap="none" spc="0" normalizeH="0" baseline="0" noProof="0" dirty="0">
                  <a:ln>
                    <a:noFill/>
                  </a:ln>
                  <a:solidFill>
                    <a:srgbClr val="FAA634"/>
                  </a:solidFill>
                  <a:effectLst/>
                  <a:uLnTx/>
                  <a:uFillTx/>
                  <a:latin typeface="Tahoma" panose="020B0604030504040204" pitchFamily="34" charset="0"/>
                  <a:ea typeface="+mn-ea"/>
                  <a:cs typeface="+mn-cs"/>
                </a:rPr>
                <a:t>Linagliptin</a:t>
              </a:r>
              <a:endParaRPr kumimoji="0" lang="en-GB" sz="2000" b="0" i="0" u="none" strike="noStrike" kern="0" cap="none" spc="0" normalizeH="0" baseline="30000" noProof="0" dirty="0">
                <a:ln>
                  <a:noFill/>
                </a:ln>
                <a:solidFill>
                  <a:srgbClr val="FAA634"/>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407E292-FA5D-48B0-8477-384678EBFE19}"/>
                </a:ext>
              </a:extLst>
            </p:cNvPr>
            <p:cNvSpPr/>
            <p:nvPr/>
          </p:nvSpPr>
          <p:spPr>
            <a:xfrm>
              <a:off x="2694215" y="3402084"/>
              <a:ext cx="1040669" cy="923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5400" b="1" i="0" u="none" strike="noStrike" kern="0" cap="none" spc="0" normalizeH="0" baseline="0" noProof="0" dirty="0">
                  <a:ln>
                    <a:noFill/>
                  </a:ln>
                  <a:solidFill>
                    <a:srgbClr val="FAA634"/>
                  </a:solidFill>
                  <a:effectLst/>
                  <a:uLnTx/>
                  <a:uFillTx/>
                  <a:latin typeface="Tahoma" panose="020B0604030504040204" pitchFamily="34" charset="0"/>
                  <a:ea typeface="+mn-ea"/>
                  <a:cs typeface="+mn-cs"/>
                </a:rPr>
                <a:t>5%</a:t>
              </a:r>
            </a:p>
          </p:txBody>
        </p:sp>
      </p:grpSp>
      <p:sp>
        <p:nvSpPr>
          <p:cNvPr id="44" name="AutoShape 61">
            <a:extLst>
              <a:ext uri="{FF2B5EF4-FFF2-40B4-BE49-F238E27FC236}">
                <a16:creationId xmlns:a16="http://schemas.microsoft.com/office/drawing/2014/main" id="{3432307C-F84B-4837-82D8-A97E90C02AE0}"/>
              </a:ext>
            </a:extLst>
          </p:cNvPr>
          <p:cNvSpPr>
            <a:spLocks noChangeArrowheads="1"/>
          </p:cNvSpPr>
          <p:nvPr>
            <p:custDataLst>
              <p:tags r:id="rId2"/>
            </p:custDataLst>
          </p:nvPr>
        </p:nvSpPr>
        <p:spPr bwMode="gray">
          <a:xfrm>
            <a:off x="6818716" y="4123260"/>
            <a:ext cx="5007524" cy="1009001"/>
          </a:xfrm>
          <a:prstGeom prst="rect">
            <a:avLst/>
          </a:prstGeom>
          <a:solidFill>
            <a:srgbClr val="FAA634"/>
          </a:solidFill>
          <a:ln w="19050" algn="ctr">
            <a:noFill/>
            <a:round/>
            <a:headEnd/>
            <a:tailEnd/>
          </a:ln>
        </p:spPr>
        <p:txBody>
          <a:bodyPr wrap="square" lIns="108000" tIns="72000" rIns="72000" bIns="72000" anchor="ctr">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vi" sz="2000" b="1" i="0" u="none" strike="noStrike" kern="0" cap="none" spc="0" normalizeH="0" baseline="0" noProof="0" dirty="0">
                <a:ln>
                  <a:noFill/>
                </a:ln>
                <a:solidFill>
                  <a:srgbClr val="322A86"/>
                </a:solidFill>
                <a:effectLst/>
                <a:uLnTx/>
                <a:uFillTx/>
                <a:latin typeface="Tahoma" panose="020B0604030504040204" pitchFamily="34" charset="0"/>
                <a:ea typeface="+mn-ea"/>
                <a:cs typeface="+mn-cs"/>
              </a:rPr>
              <a:t>Không yêu cầu </a:t>
            </a:r>
            <a:r>
              <a:rPr kumimoji="0" lang="vi" sz="2000" b="0" i="0" u="none" strike="noStrike" kern="0" cap="none" spc="0" normalizeH="0" baseline="0" noProof="0" dirty="0">
                <a:ln>
                  <a:noFill/>
                </a:ln>
                <a:solidFill>
                  <a:srgbClr val="FFFFFF"/>
                </a:solidFill>
                <a:effectLst/>
                <a:uLnTx/>
                <a:uFillTx/>
                <a:latin typeface="Tahoma" panose="020B0604030504040204" pitchFamily="34" charset="0"/>
                <a:ea typeface="+mn-ea"/>
                <a:cs typeface="+mn-cs"/>
              </a:rPr>
              <a:t>theo dõi chức năng thận </a:t>
            </a:r>
            <a:r>
              <a:rPr kumimoji="0" lang="vi-VN" sz="2000" b="0" i="0" u="none" strike="noStrike" kern="0" cap="none" spc="0" normalizeH="0" baseline="0" noProof="0" dirty="0">
                <a:ln>
                  <a:noFill/>
                </a:ln>
                <a:solidFill>
                  <a:srgbClr val="FFFFFF"/>
                </a:solidFill>
                <a:effectLst/>
                <a:uLnTx/>
                <a:uFillTx/>
                <a:latin typeface="Tahoma" panose="020B0604030504040204" pitchFamily="34" charset="0"/>
                <a:ea typeface="+mn-ea"/>
                <a:cs typeface="+mn-cs"/>
              </a:rPr>
              <a:t>trước và trong khi sử dụng</a:t>
            </a:r>
            <a:endParaRPr kumimoji="0" lang="vi" sz="2000" b="0" i="0" u="none" strike="noStrike" kern="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45" name="Rectangle 14">
            <a:extLst>
              <a:ext uri="{FF2B5EF4-FFF2-40B4-BE49-F238E27FC236}">
                <a16:creationId xmlns:a16="http://schemas.microsoft.com/office/drawing/2014/main" id="{626E7BAA-DBE8-4BB3-9435-F19D45936368}"/>
              </a:ext>
            </a:extLst>
          </p:cNvPr>
          <p:cNvSpPr>
            <a:spLocks noChangeArrowheads="1"/>
          </p:cNvSpPr>
          <p:nvPr>
            <p:custDataLst>
              <p:tags r:id="rId3"/>
            </p:custDataLst>
          </p:nvPr>
        </p:nvSpPr>
        <p:spPr bwMode="gray">
          <a:xfrm>
            <a:off x="7825703" y="1779926"/>
            <a:ext cx="3825769" cy="973299"/>
          </a:xfrm>
          <a:prstGeom prst="rect">
            <a:avLst/>
          </a:prstGeom>
          <a:noFill/>
          <a:ln>
            <a:noFill/>
          </a:ln>
        </p:spPr>
        <p:txBody>
          <a:bodyPr wrap="square" lIns="108000" tIns="72000" rIns="72000" bIns="72000" anchor="ctr">
            <a:noAutofit/>
          </a:bodyPr>
          <a:lstStyle/>
          <a:p>
            <a:pPr marL="0" marR="0" lvl="0" indent="0" algn="l" defTabSz="8607210" rtl="0" eaLnBrk="1" fontAlgn="auto" latinLnBrk="0" hangingPunct="1">
              <a:lnSpc>
                <a:spcPct val="85000"/>
              </a:lnSpc>
              <a:spcBef>
                <a:spcPts val="0"/>
              </a:spcBef>
              <a:spcAft>
                <a:spcPts val="0"/>
              </a:spcAft>
              <a:buClr>
                <a:srgbClr val="800080"/>
              </a:buClr>
              <a:buSzTx/>
              <a:buFontTx/>
              <a:buNone/>
              <a:tabLst/>
              <a:defRPr/>
            </a:pPr>
            <a:r>
              <a:rPr kumimoji="0" lang="vi" sz="1400" b="1" i="1" u="none" strike="noStrike" kern="0" cap="none" spc="0" normalizeH="0" baseline="0" noProof="0" dirty="0">
                <a:ln>
                  <a:noFill/>
                </a:ln>
                <a:solidFill>
                  <a:srgbClr val="4D4F53"/>
                </a:solidFill>
                <a:effectLst/>
                <a:uLnTx/>
                <a:uFillTx/>
                <a:latin typeface="Tahoma" panose="020B0604030504040204" pitchFamily="34" charset="0"/>
                <a:ea typeface="+mn-ea"/>
                <a:cs typeface="+mn-cs"/>
              </a:rPr>
              <a:t>Cần điều chỉnh liều </a:t>
            </a:r>
            <a:r>
              <a:rPr kumimoji="0" lang="vi" sz="1400" b="0" i="1" u="none" strike="noStrike" kern="0" cap="none" spc="0" normalizeH="0" baseline="0" noProof="0" dirty="0">
                <a:ln>
                  <a:noFill/>
                </a:ln>
                <a:solidFill>
                  <a:srgbClr val="4D4F53"/>
                </a:solidFill>
                <a:effectLst/>
                <a:uLnTx/>
                <a:uFillTx/>
                <a:latin typeface="Tahoma" panose="020B0604030504040204" pitchFamily="34" charset="0"/>
                <a:ea typeface="+mn-ea"/>
                <a:cs typeface="+mn-cs"/>
              </a:rPr>
              <a:t>ở bệnh nhân suy thận và/hoặc</a:t>
            </a:r>
            <a:r>
              <a:rPr kumimoji="0" lang="en-US" sz="1400" b="0" i="1" u="none" strike="noStrike" kern="0" cap="none" spc="0" normalizeH="0" baseline="0" noProof="0" dirty="0">
                <a:ln>
                  <a:noFill/>
                </a:ln>
                <a:solidFill>
                  <a:srgbClr val="4D4F53"/>
                </a:solidFill>
                <a:effectLst/>
                <a:uLnTx/>
                <a:uFillTx/>
                <a:latin typeface="Calibri" panose="020F0502020204030204"/>
                <a:ea typeface="+mn-ea"/>
                <a:cs typeface="+mn-cs"/>
              </a:rPr>
              <a:t> </a:t>
            </a:r>
            <a:r>
              <a:rPr kumimoji="0" lang="vi" sz="1400" b="0" i="1" u="none" strike="noStrike" kern="0" cap="none" spc="0" normalizeH="0" baseline="0" noProof="0" dirty="0">
                <a:ln>
                  <a:noFill/>
                </a:ln>
                <a:solidFill>
                  <a:srgbClr val="4D4F53"/>
                </a:solidFill>
                <a:effectLst/>
                <a:uLnTx/>
                <a:uFillTx/>
                <a:latin typeface="Tahoma" panose="020B0604030504040204" pitchFamily="34" charset="0"/>
                <a:ea typeface="+mn-ea"/>
                <a:cs typeface="+mn-cs"/>
              </a:rPr>
              <a:t>theo dõi</a:t>
            </a:r>
            <a:r>
              <a:rPr kumimoji="0" lang="en-US" sz="1400" b="0" i="1" u="none" strike="noStrike" kern="0" cap="none" spc="0" normalizeH="0" baseline="0" noProof="0" dirty="0">
                <a:ln>
                  <a:noFill/>
                </a:ln>
                <a:solidFill>
                  <a:srgbClr val="4D4F53"/>
                </a:solidFill>
                <a:effectLst/>
                <a:uLnTx/>
                <a:uFillTx/>
                <a:latin typeface="Calibri" panose="020F0502020204030204"/>
                <a:ea typeface="+mn-ea"/>
                <a:cs typeface="+mn-cs"/>
              </a:rPr>
              <a:t> </a:t>
            </a:r>
            <a:r>
              <a:rPr kumimoji="0" lang="en-US" sz="1400" b="0" i="1" u="none" strike="noStrike" kern="0" cap="none" spc="0" normalizeH="0" baseline="0" noProof="0" dirty="0" err="1">
                <a:ln>
                  <a:noFill/>
                </a:ln>
                <a:solidFill>
                  <a:srgbClr val="4D4F53"/>
                </a:solidFill>
                <a:effectLst/>
                <a:uLnTx/>
                <a:uFillTx/>
                <a:latin typeface="Calibri" panose="020F0502020204030204"/>
                <a:ea typeface="+mn-ea"/>
                <a:cs typeface="+mn-cs"/>
              </a:rPr>
              <a:t>chức</a:t>
            </a:r>
            <a:r>
              <a:rPr kumimoji="0" lang="en-US" sz="1400" b="0" i="1" u="none" strike="noStrike" kern="0" cap="none" spc="0" normalizeH="0" baseline="0" noProof="0" dirty="0">
                <a:ln>
                  <a:noFill/>
                </a:ln>
                <a:solidFill>
                  <a:srgbClr val="4D4F53"/>
                </a:solidFill>
                <a:effectLst/>
                <a:uLnTx/>
                <a:uFillTx/>
                <a:latin typeface="Calibri" panose="020F0502020204030204"/>
                <a:ea typeface="+mn-ea"/>
                <a:cs typeface="+mn-cs"/>
              </a:rPr>
              <a:t> </a:t>
            </a:r>
            <a:r>
              <a:rPr kumimoji="0" lang="en-US" sz="1400" b="0" i="1" u="none" strike="noStrike" kern="0" cap="none" spc="0" normalizeH="0" baseline="0" noProof="0" dirty="0" err="1">
                <a:ln>
                  <a:noFill/>
                </a:ln>
                <a:solidFill>
                  <a:srgbClr val="4D4F53"/>
                </a:solidFill>
                <a:effectLst/>
                <a:uLnTx/>
                <a:uFillTx/>
                <a:latin typeface="Calibri" panose="020F0502020204030204"/>
                <a:ea typeface="+mn-ea"/>
                <a:cs typeface="+mn-cs"/>
              </a:rPr>
              <a:t>nặng</a:t>
            </a:r>
            <a:r>
              <a:rPr kumimoji="0" lang="vi" sz="1400" b="0" i="1" u="none" strike="noStrike" kern="0" cap="none" spc="0" normalizeH="0" baseline="0" noProof="0" dirty="0">
                <a:ln>
                  <a:noFill/>
                </a:ln>
                <a:solidFill>
                  <a:srgbClr val="4D4F53"/>
                </a:solidFill>
                <a:effectLst/>
                <a:uLnTx/>
                <a:uFillTx/>
                <a:latin typeface="Tahoma" panose="020B0604030504040204" pitchFamily="34" charset="0"/>
                <a:ea typeface="+mn-ea"/>
                <a:cs typeface="+mn-cs"/>
              </a:rPr>
              <a:t> thận</a:t>
            </a:r>
            <a:r>
              <a:rPr kumimoji="0" lang="en-US" sz="1400" b="0" i="1" u="none" strike="noStrike" kern="0" cap="none" spc="0" normalizeH="0" baseline="0" noProof="0" dirty="0">
                <a:ln>
                  <a:noFill/>
                </a:ln>
                <a:solidFill>
                  <a:srgbClr val="4D4F53"/>
                </a:solidFill>
                <a:effectLst/>
                <a:uLnTx/>
                <a:uFillTx/>
                <a:latin typeface="Calibri" panose="020F0502020204030204"/>
                <a:ea typeface="+mn-ea"/>
                <a:cs typeface="+mn-cs"/>
              </a:rPr>
              <a:t> </a:t>
            </a:r>
            <a:r>
              <a:rPr kumimoji="0" lang="vi-VN" sz="1400" b="0" i="1" u="none" strike="noStrike" kern="0" cap="none" spc="0" normalizeH="0" baseline="0" noProof="0" dirty="0">
                <a:ln>
                  <a:noFill/>
                </a:ln>
                <a:solidFill>
                  <a:srgbClr val="4D4F53"/>
                </a:solidFill>
                <a:effectLst/>
                <a:uLnTx/>
                <a:uFillTx/>
                <a:latin typeface="Tahoma" panose="020B0604030504040204" pitchFamily="34" charset="0"/>
                <a:ea typeface="+mn-ea"/>
                <a:cs typeface="+mn-cs"/>
              </a:rPr>
              <a:t>trước và trong khi sử dụng thuốc</a:t>
            </a:r>
            <a:endParaRPr kumimoji="0" lang="vi" sz="1400" b="0" i="1" u="none" strike="noStrike" kern="0" cap="none" spc="0" normalizeH="0" baseline="0" noProof="0" dirty="0">
              <a:ln>
                <a:noFill/>
              </a:ln>
              <a:solidFill>
                <a:srgbClr val="4D4F53"/>
              </a:solidFill>
              <a:effectLst/>
              <a:uLnTx/>
              <a:uFillTx/>
              <a:latin typeface="Tahoma" panose="020B0604030504040204" pitchFamily="34" charset="0"/>
              <a:ea typeface="+mn-ea"/>
              <a:cs typeface="+mn-cs"/>
            </a:endParaRPr>
          </a:p>
        </p:txBody>
      </p:sp>
      <p:sp>
        <p:nvSpPr>
          <p:cNvPr id="46" name="Parenthèse fermante 3">
            <a:extLst>
              <a:ext uri="{FF2B5EF4-FFF2-40B4-BE49-F238E27FC236}">
                <a16:creationId xmlns:a16="http://schemas.microsoft.com/office/drawing/2014/main" id="{C821F2B1-22D9-4721-8ADC-11CB0A3404C0}"/>
              </a:ext>
            </a:extLst>
          </p:cNvPr>
          <p:cNvSpPr/>
          <p:nvPr/>
        </p:nvSpPr>
        <p:spPr>
          <a:xfrm>
            <a:off x="7627145" y="1380377"/>
            <a:ext cx="106899" cy="1772399"/>
          </a:xfrm>
          <a:prstGeom prst="rightBracket">
            <a:avLst>
              <a:gd name="adj" fmla="val 78030"/>
            </a:avLst>
          </a:prstGeom>
          <a:noFill/>
          <a:ln w="6350" cap="flat" cmpd="sng" algn="ctr">
            <a:solidFill>
              <a:srgbClr val="4D4F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F53"/>
              </a:solidFill>
              <a:effectLst/>
              <a:uLnTx/>
              <a:uFillTx/>
              <a:latin typeface="Calibri" panose="020F0502020204030204"/>
              <a:ea typeface="+mn-ea"/>
              <a:cs typeface="+mn-cs"/>
            </a:endParaRPr>
          </a:p>
        </p:txBody>
      </p:sp>
      <p:sp>
        <p:nvSpPr>
          <p:cNvPr id="18" name="Text Placeholder 3">
            <a:extLst>
              <a:ext uri="{FF2B5EF4-FFF2-40B4-BE49-F238E27FC236}">
                <a16:creationId xmlns:a16="http://schemas.microsoft.com/office/drawing/2014/main" id="{9DEA22E1-E349-482C-B176-D04125ACA19E}"/>
              </a:ext>
            </a:extLst>
          </p:cNvPr>
          <p:cNvSpPr>
            <a:spLocks noGrp="1"/>
          </p:cNvSpPr>
          <p:nvPr>
            <p:ph type="body" sz="quarter" idx="15"/>
          </p:nvPr>
        </p:nvSpPr>
        <p:spPr>
          <a:xfrm>
            <a:off x="0" y="5555867"/>
            <a:ext cx="11651472" cy="558249"/>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effectLst/>
                <a:uLnTx/>
                <a:uFillTx/>
                <a:latin typeface="+mn-lt"/>
                <a:ea typeface="+mn-ea"/>
                <a:cs typeface="+mn-cs"/>
              </a:rPr>
              <a:t>*Including metabolites and unchanged drug; excretion after single-dose administration of </a:t>
            </a:r>
            <a:r>
              <a:rPr kumimoji="0" lang="en-GB" b="0" i="0" u="none" strike="noStrike" kern="1200" cap="none" spc="0" normalizeH="0" baseline="30000" noProof="0" dirty="0">
                <a:ln>
                  <a:noFill/>
                </a:ln>
                <a:effectLst/>
                <a:uLnTx/>
                <a:uFillTx/>
                <a:latin typeface="+mn-lt"/>
                <a:ea typeface="+mn-ea"/>
                <a:cs typeface="+mn-cs"/>
              </a:rPr>
              <a:t>14</a:t>
            </a:r>
            <a:r>
              <a:rPr kumimoji="0" lang="en-GB" b="0" i="0" u="none" strike="noStrike" kern="1200" cap="none" spc="0" normalizeH="0" baseline="0" noProof="0" dirty="0">
                <a:ln>
                  <a:noFill/>
                </a:ln>
                <a:effectLst/>
                <a:uLnTx/>
                <a:uFillTx/>
                <a:latin typeface="+mn-lt"/>
                <a:ea typeface="+mn-ea"/>
                <a:cs typeface="+mn-cs"/>
              </a:rPr>
              <a:t>C-labelled drug</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effectLst/>
                <a:uLnTx/>
                <a:uFillTx/>
                <a:latin typeface="+mn-lt"/>
                <a:ea typeface="+mn-ea"/>
                <a:cs typeface="+mn-cs"/>
              </a:rPr>
              <a:t>DPP4, dipeptidyl peptidase-4</a:t>
            </a:r>
          </a:p>
          <a:p>
            <a:pPr lvl="0">
              <a:defRPr/>
            </a:pPr>
            <a:r>
              <a:rPr kumimoji="0" lang="en-GB" b="0" i="0" u="none" strike="noStrike" kern="1200" cap="none" spc="0" normalizeH="0" baseline="0" noProof="0" dirty="0">
                <a:ln>
                  <a:noFill/>
                </a:ln>
                <a:effectLst/>
                <a:uLnTx/>
                <a:uFillTx/>
                <a:latin typeface="+mn-lt"/>
                <a:ea typeface="+mn-ea"/>
                <a:cs typeface="+mn-cs"/>
              </a:rPr>
              <a:t>1. </a:t>
            </a:r>
            <a:r>
              <a:rPr lang="en-GB" dirty="0">
                <a:latin typeface="+mn-lt"/>
              </a:rPr>
              <a:t>Linagliptin (linagliptin) summary of product characteristics</a:t>
            </a:r>
            <a:r>
              <a:rPr kumimoji="0" lang="en-GB" b="0" i="0" u="none" strike="noStrike" kern="1200" cap="none" spc="0" normalizeH="0" baseline="0" noProof="0" dirty="0">
                <a:ln>
                  <a:noFill/>
                </a:ln>
                <a:effectLst/>
                <a:uLnTx/>
                <a:uFillTx/>
                <a:latin typeface="+mn-lt"/>
                <a:ea typeface="+mn-ea"/>
                <a:cs typeface="+mn-cs"/>
              </a:rPr>
              <a:t>; 2. Merck. </a:t>
            </a:r>
            <a:r>
              <a:rPr kumimoji="0" lang="en-GB" b="0" i="0" u="none" strike="noStrike" kern="1200" cap="none" spc="0" normalizeH="0" baseline="0" noProof="0" dirty="0" err="1">
                <a:ln>
                  <a:noFill/>
                </a:ln>
                <a:effectLst/>
                <a:uLnTx/>
                <a:uFillTx/>
                <a:latin typeface="+mn-lt"/>
                <a:ea typeface="+mn-ea"/>
                <a:cs typeface="+mn-cs"/>
              </a:rPr>
              <a:t>Januvia</a:t>
            </a:r>
            <a:r>
              <a:rPr kumimoji="0" lang="en-GB" b="0" i="0" u="none" strike="noStrike" kern="1200" cap="none" spc="0" normalizeH="0" baseline="0" noProof="0" dirty="0">
                <a:ln>
                  <a:noFill/>
                </a:ln>
                <a:effectLst/>
                <a:uLnTx/>
                <a:uFillTx/>
                <a:latin typeface="+mn-lt"/>
                <a:ea typeface="+mn-ea"/>
                <a:cs typeface="+mn-cs"/>
              </a:rPr>
              <a:t> </a:t>
            </a:r>
            <a:r>
              <a:rPr lang="en-GB" dirty="0">
                <a:latin typeface="+mn-lt"/>
              </a:rPr>
              <a:t>(sitagliptin) Prescribing Information; </a:t>
            </a:r>
            <a:r>
              <a:rPr kumimoji="0" lang="en-GB" b="0" i="0" u="none" strike="noStrike" kern="1200" cap="none" spc="0" normalizeH="0" baseline="0" noProof="0" dirty="0">
                <a:ln>
                  <a:noFill/>
                </a:ln>
                <a:effectLst/>
                <a:uLnTx/>
                <a:uFillTx/>
                <a:latin typeface="+mn-lt"/>
                <a:ea typeface="+mn-ea"/>
                <a:cs typeface="+mn-cs"/>
              </a:rPr>
              <a:t>3. Novartis </a:t>
            </a:r>
            <a:r>
              <a:rPr kumimoji="0" lang="en-GB" b="0" i="0" u="none" strike="noStrike" kern="1200" cap="none" spc="0" normalizeH="0" baseline="0" noProof="0" dirty="0" err="1">
                <a:ln>
                  <a:noFill/>
                </a:ln>
                <a:effectLst/>
                <a:uLnTx/>
                <a:uFillTx/>
                <a:latin typeface="+mn-lt"/>
                <a:ea typeface="+mn-ea"/>
                <a:cs typeface="+mn-cs"/>
              </a:rPr>
              <a:t>Galvus</a:t>
            </a:r>
            <a:r>
              <a:rPr kumimoji="0" lang="en-GB" b="0" i="0" u="none" strike="noStrike" kern="1200" cap="none" spc="0" normalizeH="0" baseline="0" noProof="0" dirty="0">
                <a:ln>
                  <a:noFill/>
                </a:ln>
                <a:effectLst/>
                <a:uLnTx/>
                <a:uFillTx/>
                <a:latin typeface="+mn-lt"/>
                <a:ea typeface="+mn-ea"/>
                <a:cs typeface="+mn-cs"/>
              </a:rPr>
              <a:t> (vildagliptin) </a:t>
            </a:r>
            <a:r>
              <a:rPr lang="en-GB" dirty="0">
                <a:latin typeface="+mn-lt"/>
              </a:rPr>
              <a:t>summary of product characteristics</a:t>
            </a:r>
            <a:r>
              <a:rPr kumimoji="0" lang="en-GB" b="0" i="0" u="none" strike="noStrike" kern="1200" cap="none" spc="0" normalizeH="0" baseline="0" noProof="0" dirty="0">
                <a:ln>
                  <a:noFill/>
                </a:ln>
                <a:effectLst/>
                <a:uLnTx/>
                <a:uFillTx/>
                <a:latin typeface="+mn-lt"/>
                <a:ea typeface="+mn-ea"/>
                <a:cs typeface="+mn-cs"/>
              </a:rPr>
              <a:t>; 4. AstraZeneca. </a:t>
            </a:r>
            <a:r>
              <a:rPr kumimoji="0" lang="en-GB" b="0" i="0" u="none" strike="noStrike" kern="1200" cap="none" spc="0" normalizeH="0" baseline="0" noProof="0" dirty="0" err="1">
                <a:ln>
                  <a:noFill/>
                </a:ln>
                <a:effectLst/>
                <a:uLnTx/>
                <a:uFillTx/>
                <a:latin typeface="+mn-lt"/>
                <a:ea typeface="+mn-ea"/>
                <a:cs typeface="+mn-cs"/>
              </a:rPr>
              <a:t>Onglyza</a:t>
            </a:r>
            <a:r>
              <a:rPr kumimoji="0" lang="en-GB" b="0" i="0" u="none" strike="noStrike" kern="1200" cap="none" spc="0" normalizeH="0" baseline="0" noProof="0" dirty="0">
                <a:ln>
                  <a:noFill/>
                </a:ln>
                <a:effectLst/>
                <a:uLnTx/>
                <a:uFillTx/>
                <a:latin typeface="+mn-lt"/>
                <a:ea typeface="+mn-ea"/>
                <a:cs typeface="+mn-cs"/>
              </a:rPr>
              <a:t> (saxagliptin) Prescribing Information; 5. Takeda. </a:t>
            </a:r>
            <a:r>
              <a:rPr kumimoji="0" lang="en-GB" b="0" i="0" u="none" strike="noStrike" kern="1200" cap="none" spc="0" normalizeH="0" baseline="0" noProof="0" dirty="0" err="1">
                <a:ln>
                  <a:noFill/>
                </a:ln>
                <a:effectLst/>
                <a:uLnTx/>
                <a:uFillTx/>
                <a:latin typeface="+mn-lt"/>
                <a:ea typeface="+mn-ea"/>
                <a:cs typeface="+mn-cs"/>
              </a:rPr>
              <a:t>Vipidia</a:t>
            </a:r>
            <a:r>
              <a:rPr kumimoji="0" lang="en-GB" b="0" i="0" u="none" strike="noStrike" kern="1200" cap="none" spc="0" normalizeH="0" baseline="0" noProof="0" dirty="0">
                <a:ln>
                  <a:noFill/>
                </a:ln>
                <a:effectLst/>
                <a:uLnTx/>
                <a:uFillTx/>
                <a:latin typeface="+mn-lt"/>
                <a:ea typeface="+mn-ea"/>
                <a:cs typeface="+mn-cs"/>
              </a:rPr>
              <a:t> (alogliptin) summary of product characteristics</a:t>
            </a:r>
          </a:p>
        </p:txBody>
      </p:sp>
    </p:spTree>
    <p:custDataLst>
      <p:tags r:id="rId1"/>
    </p:custDataLst>
    <p:extLst>
      <p:ext uri="{BB962C8B-B14F-4D97-AF65-F5344CB8AC3E}">
        <p14:creationId xmlns:p14="http://schemas.microsoft.com/office/powerpoint/2010/main" val="17344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5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5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a:t>Linagliptin</a:t>
            </a:r>
            <a:r>
              <a:rPr lang="vi" dirty="0"/>
              <a:t> không yêu cầu giảm liều </a:t>
            </a:r>
            <a:r>
              <a:rPr lang="en-US" dirty="0" err="1"/>
              <a:t>theo</a:t>
            </a:r>
            <a:r>
              <a:rPr lang="en-US" dirty="0"/>
              <a:t> </a:t>
            </a:r>
            <a:r>
              <a:rPr lang="vi" dirty="0"/>
              <a:t>chức năng thận</a:t>
            </a:r>
            <a:endParaRPr lang="en-GB" baseline="30000" dirty="0"/>
          </a:p>
        </p:txBody>
      </p:sp>
      <p:sp>
        <p:nvSpPr>
          <p:cNvPr id="4" name="Text Placeholder 3">
            <a:extLst>
              <a:ext uri="{FF2B5EF4-FFF2-40B4-BE49-F238E27FC236}">
                <a16:creationId xmlns:a16="http://schemas.microsoft.com/office/drawing/2014/main" id="{9A624972-DC30-48DD-9E91-80E3B94CA046}"/>
              </a:ext>
            </a:extLst>
          </p:cNvPr>
          <p:cNvSpPr>
            <a:spLocks noGrp="1"/>
          </p:cNvSpPr>
          <p:nvPr>
            <p:ph type="body" sz="quarter" idx="16"/>
          </p:nvPr>
        </p:nvSpPr>
        <p:spPr/>
        <p:txBody>
          <a:bodyPr/>
          <a:lstStyle/>
          <a:p>
            <a:r>
              <a:rPr kumimoji="0" lang="vi" sz="2000" b="1" i="0" u="none" strike="noStrike" kern="1200" cap="none" spc="0" normalizeH="0" baseline="0" dirty="0">
                <a:ln>
                  <a:noFill/>
                </a:ln>
                <a:solidFill>
                  <a:srgbClr val="332A86"/>
                </a:solidFill>
                <a:effectLst/>
                <a:uLnTx/>
                <a:uFillTx/>
                <a:latin typeface="Calibri" panose="020F0502020204030204"/>
                <a:ea typeface="+mn-ea"/>
                <a:cs typeface="+mn-cs"/>
              </a:rPr>
              <a:t>Liều DPP4i bắt buộc dựa trên chức năng thận, như được nêu trong thông tin </a:t>
            </a:r>
            <a:r>
              <a:rPr kumimoji="0" lang="vi" sz="2000" b="1" i="0" u="none" strike="noStrike" kern="1200" cap="none" spc="0" normalizeH="0" baseline="0">
                <a:ln>
                  <a:noFill/>
                </a:ln>
                <a:solidFill>
                  <a:srgbClr val="332A86"/>
                </a:solidFill>
                <a:effectLst/>
                <a:uLnTx/>
                <a:uFillTx/>
                <a:latin typeface="Calibri" panose="020F0502020204030204"/>
                <a:ea typeface="+mn-ea"/>
                <a:cs typeface="+mn-cs"/>
              </a:rPr>
              <a:t>kê đơn</a:t>
            </a:r>
            <a:r>
              <a:rPr kumimoji="0" lang="vi" sz="2000" b="1" i="0" u="none" strike="noStrike" kern="1200" cap="none" spc="0" normalizeH="0" baseline="30000">
                <a:ln>
                  <a:noFill/>
                </a:ln>
                <a:solidFill>
                  <a:srgbClr val="332A86"/>
                </a:solidFill>
                <a:effectLst/>
                <a:uLnTx/>
                <a:uFillTx/>
                <a:latin typeface="Calibri" panose="020F0502020204030204"/>
                <a:ea typeface="+mn-ea"/>
                <a:cs typeface="+mn-cs"/>
              </a:rPr>
              <a:t>1–5</a:t>
            </a:r>
            <a:endParaRPr kumimoji="0" lang="vi" sz="2000" b="1" i="0" u="none" strike="noStrike" kern="1200" cap="none" spc="0" normalizeH="0" baseline="30000" dirty="0">
              <a:ln>
                <a:noFill/>
              </a:ln>
              <a:solidFill>
                <a:srgbClr val="332A86"/>
              </a:solidFill>
              <a:effectLst/>
              <a:uLnTx/>
              <a:uFillTx/>
              <a:latin typeface="Calibri" panose="020F0502020204030204"/>
              <a:ea typeface="+mn-ea"/>
              <a:cs typeface="+mn-cs"/>
            </a:endParaRPr>
          </a:p>
          <a:p>
            <a:endParaRPr lang="en-GB" dirty="0"/>
          </a:p>
        </p:txBody>
      </p:sp>
      <p:graphicFrame>
        <p:nvGraphicFramePr>
          <p:cNvPr id="66" name="Tableau 24">
            <a:extLst>
              <a:ext uri="{FF2B5EF4-FFF2-40B4-BE49-F238E27FC236}">
                <a16:creationId xmlns:a16="http://schemas.microsoft.com/office/drawing/2014/main" id="{208F0BF5-C90B-4446-8DFB-73F4FE0C4F5A}"/>
              </a:ext>
            </a:extLst>
          </p:cNvPr>
          <p:cNvGraphicFramePr>
            <a:graphicFrameLocks noGrp="1"/>
          </p:cNvGraphicFramePr>
          <p:nvPr/>
        </p:nvGraphicFramePr>
        <p:xfrm>
          <a:off x="1523997" y="2578040"/>
          <a:ext cx="9144009" cy="2287088"/>
        </p:xfrm>
        <a:graphic>
          <a:graphicData uri="http://schemas.openxmlformats.org/drawingml/2006/table">
            <a:tbl>
              <a:tblPr firstRow="1" bandRow="1"/>
              <a:tblGrid>
                <a:gridCol w="1524001">
                  <a:extLst>
                    <a:ext uri="{9D8B030D-6E8A-4147-A177-3AD203B41FA5}">
                      <a16:colId xmlns:a16="http://schemas.microsoft.com/office/drawing/2014/main" val="3611765354"/>
                    </a:ext>
                  </a:extLst>
                </a:gridCol>
                <a:gridCol w="1524001">
                  <a:extLst>
                    <a:ext uri="{9D8B030D-6E8A-4147-A177-3AD203B41FA5}">
                      <a16:colId xmlns:a16="http://schemas.microsoft.com/office/drawing/2014/main" val="20000"/>
                    </a:ext>
                  </a:extLst>
                </a:gridCol>
                <a:gridCol w="1068933">
                  <a:extLst>
                    <a:ext uri="{9D8B030D-6E8A-4147-A177-3AD203B41FA5}">
                      <a16:colId xmlns:a16="http://schemas.microsoft.com/office/drawing/2014/main" val="20001"/>
                    </a:ext>
                  </a:extLst>
                </a:gridCol>
                <a:gridCol w="455069">
                  <a:extLst>
                    <a:ext uri="{9D8B030D-6E8A-4147-A177-3AD203B41FA5}">
                      <a16:colId xmlns:a16="http://schemas.microsoft.com/office/drawing/2014/main" val="20002"/>
                    </a:ext>
                  </a:extLst>
                </a:gridCol>
                <a:gridCol w="321951">
                  <a:extLst>
                    <a:ext uri="{9D8B030D-6E8A-4147-A177-3AD203B41FA5}">
                      <a16:colId xmlns:a16="http://schemas.microsoft.com/office/drawing/2014/main" val="20003"/>
                    </a:ext>
                  </a:extLst>
                </a:gridCol>
                <a:gridCol w="1202052">
                  <a:extLst>
                    <a:ext uri="{9D8B030D-6E8A-4147-A177-3AD203B41FA5}">
                      <a16:colId xmlns:a16="http://schemas.microsoft.com/office/drawing/2014/main" val="3504610500"/>
                    </a:ext>
                  </a:extLst>
                </a:gridCol>
                <a:gridCol w="1524001">
                  <a:extLst>
                    <a:ext uri="{9D8B030D-6E8A-4147-A177-3AD203B41FA5}">
                      <a16:colId xmlns:a16="http://schemas.microsoft.com/office/drawing/2014/main" val="20004"/>
                    </a:ext>
                  </a:extLst>
                </a:gridCol>
                <a:gridCol w="1524001">
                  <a:extLst>
                    <a:ext uri="{9D8B030D-6E8A-4147-A177-3AD203B41FA5}">
                      <a16:colId xmlns:a16="http://schemas.microsoft.com/office/drawing/2014/main" val="20005"/>
                    </a:ext>
                  </a:extLst>
                </a:gridCol>
              </a:tblGrid>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457166" rtl="0" eaLnBrk="1" fontAlgn="auto" latinLnBrk="0" hangingPunct="1">
                        <a:lnSpc>
                          <a:spcPct val="100000"/>
                        </a:lnSpc>
                        <a:spcBef>
                          <a:spcPts val="0"/>
                        </a:spcBef>
                        <a:spcAft>
                          <a:spcPts val="0"/>
                        </a:spcAft>
                        <a:buClrTx/>
                        <a:buSzTx/>
                        <a:buFontTx/>
                        <a:buNone/>
                        <a:tabLst/>
                        <a:defRPr/>
                      </a:pPr>
                      <a:r>
                        <a:rPr lang="vi" sz="1200" b="1" dirty="0">
                          <a:solidFill>
                            <a:schemeClr val="accent1"/>
                          </a:solidFill>
                        </a:rPr>
                        <a:t>Linagliptin </a:t>
                      </a:r>
                      <a:r>
                        <a:rPr lang="vi" sz="1200" b="1" baseline="30000" dirty="0">
                          <a:solidFill>
                            <a:schemeClr val="accent1"/>
                          </a:solidFill>
                        </a:rPr>
                        <a:t>1</a:t>
                      </a:r>
                      <a:endParaRPr lang="fr-FR" sz="1100" b="1" baseline="30000" dirty="0">
                        <a:solidFill>
                          <a:schemeClr val="accent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fr-FR" sz="1100" b="1" baseline="30000" dirty="0">
                        <a:solidFill>
                          <a:schemeClr val="accent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bg2"/>
                        </a:solidFill>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2A8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2A86"/>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2A86"/>
                    </a:solid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200" b="1" dirty="0">
                        <a:solidFill>
                          <a:schemeClr val="bg1"/>
                        </a:solidFill>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2A86"/>
                    </a:solid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2A8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2A86"/>
                    </a:solidFill>
                  </a:tcPr>
                </a:tc>
                <a:extLst>
                  <a:ext uri="{0D108BD9-81ED-4DB2-BD59-A6C34878D82A}">
                    <a16:rowId xmlns:a16="http://schemas.microsoft.com/office/drawing/2014/main" val="10001"/>
                  </a:ext>
                </a:extLst>
              </a:tr>
              <a:tr h="1625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457166" rtl="0" eaLnBrk="1" fontAlgn="auto" latinLnBrk="0" hangingPunct="1">
                        <a:lnSpc>
                          <a:spcPct val="100000"/>
                        </a:lnSpc>
                        <a:spcBef>
                          <a:spcPts val="0"/>
                        </a:spcBef>
                        <a:spcAft>
                          <a:spcPts val="0"/>
                        </a:spcAft>
                        <a:buClrTx/>
                        <a:buSzTx/>
                        <a:buFontTx/>
                        <a:buNone/>
                        <a:tabLst/>
                        <a:defRPr/>
                      </a:pPr>
                      <a:r>
                        <a:rPr lang="vi" sz="1100" dirty="0">
                          <a:solidFill>
                            <a:schemeClr val="tx1"/>
                          </a:solidFill>
                        </a:rPr>
                        <a:t>Sitagliptin </a:t>
                      </a:r>
                      <a:r>
                        <a:rPr lang="vi" sz="1100" baseline="30000" dirty="0">
                          <a:solidFill>
                            <a:schemeClr val="tx1"/>
                          </a:solidFill>
                        </a:rPr>
                        <a:t>2</a:t>
                      </a:r>
                    </a:p>
                  </a:txBody>
                  <a:tcPr marL="72000" marR="36000" marT="0" marB="0" anchor="ctr">
                    <a:lnL>
                      <a:noFill/>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fr-FR" sz="1100" baseline="30000" dirty="0">
                        <a:solidFill>
                          <a:schemeClr val="tx1"/>
                        </a:solidFill>
                      </a:endParaRPr>
                    </a:p>
                  </a:txBody>
                  <a:tcPr marL="72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22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339">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rowSpan="2" hMerge="1">
                  <a:txBody>
                    <a:bodyPr/>
                    <a:lstStyle/>
                    <a:p>
                      <a:endParaRPr lang="fr-FR"/>
                    </a:p>
                  </a:txBody>
                  <a:tcPr/>
                </a:tc>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rowSpan="2"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00" dirty="0"/>
                    </a:p>
                  </a:txBody>
                  <a:tcPr marL="36000" marR="36000" marT="0" marB="0" anchor="ctr">
                    <a:lnL w="12700" cap="flat" cmpd="sng" algn="ctr">
                      <a:noFill/>
                      <a:prstDash val="solid"/>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2629">
                <a:tc vMerge="1">
                  <a:txBody>
                    <a:bodyPr/>
                    <a:lstStyle/>
                    <a:p>
                      <a:endParaRPr lang="en-GB"/>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00" dirty="0"/>
                    </a:p>
                  </a:txBody>
                  <a:tcPr marL="36000" marR="3600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extLst>
                  <a:ext uri="{0D108BD9-81ED-4DB2-BD59-A6C34878D82A}">
                    <a16:rowId xmlns:a16="http://schemas.microsoft.com/office/drawing/2014/main" val="10005"/>
                  </a:ext>
                </a:extLst>
              </a:tr>
              <a:tr h="1625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 sz="1100" kern="1200" dirty="0">
                          <a:solidFill>
                            <a:schemeClr val="tx1"/>
                          </a:solidFill>
                          <a:latin typeface="+mn-lt"/>
                          <a:ea typeface="+mn-ea"/>
                          <a:cs typeface="+mn-cs"/>
                        </a:rPr>
                        <a:t>Saxagliptin * </a:t>
                      </a:r>
                      <a:r>
                        <a:rPr lang="vi" sz="1100" kern="1200" baseline="30000" dirty="0">
                          <a:solidFill>
                            <a:schemeClr val="tx1"/>
                          </a:solidFill>
                          <a:latin typeface="+mn-lt"/>
                          <a:ea typeface="+mn-ea"/>
                          <a:cs typeface="+mn-cs"/>
                        </a:rPr>
                        <a:t>3</a:t>
                      </a:r>
                    </a:p>
                  </a:txBody>
                  <a:tcPr marL="72000" marR="36000" marT="0" marB="0" anchor="ctr">
                    <a:lnL>
                      <a:noFill/>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endParaRPr lang="fr-FR" sz="1100" kern="1200" baseline="30000" dirty="0">
                        <a:solidFill>
                          <a:schemeClr val="tx1"/>
                        </a:solidFill>
                        <a:latin typeface="+mn-lt"/>
                        <a:ea typeface="+mn-ea"/>
                        <a:cs typeface="+mn-cs"/>
                      </a:endParaRPr>
                    </a:p>
                  </a:txBody>
                  <a:tcPr marL="72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22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422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extLst>
                  <a:ext uri="{0D108BD9-81ED-4DB2-BD59-A6C34878D82A}">
                    <a16:rowId xmlns:a16="http://schemas.microsoft.com/office/drawing/2014/main" val="10008"/>
                  </a:ext>
                </a:extLst>
              </a:tr>
              <a:tr h="1625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 sz="1100" kern="1200" dirty="0">
                          <a:solidFill>
                            <a:schemeClr val="tx1"/>
                          </a:solidFill>
                          <a:latin typeface="+mn-lt"/>
                          <a:ea typeface="+mn-ea"/>
                          <a:cs typeface="+mn-cs"/>
                        </a:rPr>
                        <a:t>Vildagliptin </a:t>
                      </a:r>
                      <a:r>
                        <a:rPr lang="vi" sz="1100" kern="1200" baseline="30000" dirty="0">
                          <a:solidFill>
                            <a:schemeClr val="tx1"/>
                          </a:solidFill>
                          <a:latin typeface="+mn-lt"/>
                          <a:ea typeface="+mn-ea"/>
                          <a:cs typeface="+mn-cs"/>
                        </a:rPr>
                        <a:t>4</a:t>
                      </a:r>
                    </a:p>
                  </a:txBody>
                  <a:tcPr marL="72000" marR="36000" marT="0" marB="0" anchor="ctr">
                    <a:lnL>
                      <a:noFill/>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endParaRPr lang="fr-FR" sz="1100" kern="1200" baseline="30000" dirty="0">
                        <a:solidFill>
                          <a:schemeClr val="tx1"/>
                        </a:solidFill>
                        <a:latin typeface="+mn-lt"/>
                        <a:ea typeface="+mn-ea"/>
                        <a:cs typeface="+mn-cs"/>
                      </a:endParaRPr>
                    </a:p>
                  </a:txBody>
                  <a:tcPr marL="72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422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422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extLst>
                  <a:ext uri="{0D108BD9-81ED-4DB2-BD59-A6C34878D82A}">
                    <a16:rowId xmlns:a16="http://schemas.microsoft.com/office/drawing/2014/main" val="10011"/>
                  </a:ext>
                </a:extLst>
              </a:tr>
              <a:tr h="1625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 sz="1100" kern="1200" dirty="0">
                          <a:solidFill>
                            <a:schemeClr val="tx1"/>
                          </a:solidFill>
                          <a:latin typeface="+mn-lt"/>
                          <a:ea typeface="+mn-ea"/>
                          <a:cs typeface="+mn-cs"/>
                        </a:rPr>
                        <a:t>Alogliptin </a:t>
                      </a:r>
                      <a:r>
                        <a:rPr lang="vi" sz="1100" kern="1200" baseline="30000" dirty="0">
                          <a:solidFill>
                            <a:schemeClr val="tx1"/>
                          </a:solidFill>
                          <a:latin typeface="+mn-lt"/>
                          <a:ea typeface="+mn-ea"/>
                          <a:cs typeface="+mn-cs"/>
                        </a:rPr>
                        <a:t>‡ 5</a:t>
                      </a:r>
                    </a:p>
                  </a:txBody>
                  <a:tcPr marL="72000" marR="36000" marT="0" marB="0" anchor="ctr">
                    <a:lnL>
                      <a:noFill/>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endParaRPr lang="fr-FR" sz="1100" kern="1200" baseline="30000" dirty="0">
                        <a:solidFill>
                          <a:schemeClr val="tx1"/>
                        </a:solidFill>
                        <a:latin typeface="+mn-lt"/>
                        <a:ea typeface="+mn-ea"/>
                        <a:cs typeface="+mn-cs"/>
                      </a:endParaRPr>
                    </a:p>
                  </a:txBody>
                  <a:tcPr marL="72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422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3867">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BBFC0"/>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solidFill>
                          <a:schemeClr val="tx1"/>
                        </a:solidFill>
                      </a:endParaRPr>
                    </a:p>
                  </a:txBody>
                  <a:tcPr marL="72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BBFC0"/>
                    </a:solidFill>
                  </a:tcPr>
                </a:tc>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BBFC0"/>
                    </a:solidFill>
                  </a:tcPr>
                </a:tc>
                <a:tc rowSpan="2" hMerge="1">
                  <a:txBody>
                    <a:bodyPr/>
                    <a:lstStyle/>
                    <a:p>
                      <a:endParaRPr lang="fr-FR"/>
                    </a:p>
                  </a:txBody>
                  <a:tcPr/>
                </a:tc>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BBFC0"/>
                    </a:solidFill>
                  </a:tcPr>
                </a:tc>
                <a:tc rowSpan="2" h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00" dirty="0"/>
                    </a:p>
                  </a:txBody>
                  <a:tcPr marL="36000" marR="36000" marT="0" marB="0" anchor="ctr">
                    <a:lnL w="12700" cap="flat" cmpd="sng" algn="ctr">
                      <a:noFill/>
                      <a:prstDash val="solid"/>
                      <a:round/>
                      <a:headEnd type="none" w="med" len="med"/>
                      <a:tailEnd type="none" w="med" len="med"/>
                    </a:lnL>
                    <a:lnR w="6350" cap="flat" cmpd="sng" algn="ctr">
                      <a:solidFill>
                        <a:srgbClr val="4D4F53"/>
                      </a:solidFill>
                      <a:prstDash val="lgDash"/>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00" dirty="0"/>
                    </a:p>
                  </a:txBody>
                  <a:tcPr marL="36000" marR="36000" marT="0" marB="0" anchor="ctr">
                    <a:lnL w="6350" cap="flat" cmpd="sng" algn="ctr">
                      <a:solidFill>
                        <a:srgbClr val="4D4F53"/>
                      </a:solidFill>
                      <a:prstDash val="lgDash"/>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08373">
                <a:tc vMerge="1">
                  <a:txBody>
                    <a:bodyPr/>
                    <a:lstStyle/>
                    <a:p>
                      <a:endParaRPr lang="en-GB"/>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BBFC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fr-FR" sz="100" dirty="0"/>
                    </a:p>
                  </a:txBody>
                  <a:tcPr marL="36000" marR="3600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BBFC0"/>
                    </a:solidFill>
                  </a:tcPr>
                </a:tc>
                <a:extLst>
                  <a:ext uri="{0D108BD9-81ED-4DB2-BD59-A6C34878D82A}">
                    <a16:rowId xmlns:a16="http://schemas.microsoft.com/office/drawing/2014/main" val="10015"/>
                  </a:ext>
                </a:extLst>
              </a:tr>
            </a:tbl>
          </a:graphicData>
        </a:graphic>
      </p:graphicFrame>
      <p:sp>
        <p:nvSpPr>
          <p:cNvPr id="67" name="Rectangle 66">
            <a:extLst>
              <a:ext uri="{FF2B5EF4-FFF2-40B4-BE49-F238E27FC236}">
                <a16:creationId xmlns:a16="http://schemas.microsoft.com/office/drawing/2014/main" id="{7A19CDFC-451B-4143-95C6-A25056B88E01}"/>
              </a:ext>
            </a:extLst>
          </p:cNvPr>
          <p:cNvSpPr/>
          <p:nvPr/>
        </p:nvSpPr>
        <p:spPr>
          <a:xfrm>
            <a:off x="1523994" y="5096566"/>
            <a:ext cx="9144007" cy="300653"/>
          </a:xfrm>
          <a:prstGeom prst="rect">
            <a:avLst/>
          </a:prstGeom>
          <a:solidFill>
            <a:srgbClr val="332A86"/>
          </a:solidFill>
        </p:spPr>
        <p:txBody>
          <a:bodyPr tIns="72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0" i="0" u="none" strike="noStrike" kern="0" cap="none" spc="0" normalizeH="0" baseline="0" noProof="0" dirty="0">
                <a:ln>
                  <a:noFill/>
                </a:ln>
                <a:solidFill>
                  <a:prstClr val="white"/>
                </a:solidFill>
                <a:effectLst/>
                <a:uLnTx/>
                <a:uFillTx/>
                <a:latin typeface="Tahoma" panose="020B0604030504040204" pitchFamily="34" charset="0"/>
                <a:ea typeface="+mn-ea"/>
                <a:cs typeface="+mn-cs"/>
              </a:rPr>
              <a:t>Khi chức năng thận suy giảm, không cần điều chỉnh liều DPP4i với </a:t>
            </a:r>
            <a:r>
              <a:rPr kumimoji="0" lang="vi-VN" sz="1600" b="0" i="0" u="none" strike="noStrike" kern="0" cap="none" spc="0" normalizeH="0" baseline="0" noProof="0" dirty="0">
                <a:ln>
                  <a:noFill/>
                </a:ln>
                <a:solidFill>
                  <a:prstClr val="white"/>
                </a:solidFill>
                <a:effectLst/>
                <a:uLnTx/>
                <a:uFillTx/>
                <a:latin typeface="Tahoma" panose="020B0604030504040204" pitchFamily="34" charset="0"/>
                <a:ea typeface="+mn-ea"/>
                <a:cs typeface="+mn-cs"/>
              </a:rPr>
              <a:t>Linagliptin</a:t>
            </a:r>
            <a:r>
              <a:rPr kumimoji="0" lang="vi" sz="1600" b="0" i="0" u="none" strike="noStrike" kern="0" cap="none" spc="0" normalizeH="0" baseline="30000" noProof="0" dirty="0">
                <a:ln>
                  <a:noFill/>
                </a:ln>
                <a:solidFill>
                  <a:prstClr val="white"/>
                </a:solidFill>
                <a:effectLst/>
                <a:uLnTx/>
                <a:uFillTx/>
                <a:latin typeface="Tahoma" panose="020B0604030504040204" pitchFamily="34" charset="0"/>
                <a:ea typeface="+mn-ea"/>
                <a:cs typeface="+mn-cs"/>
              </a:rPr>
              <a:t>1</a:t>
            </a:r>
          </a:p>
        </p:txBody>
      </p:sp>
      <p:grpSp>
        <p:nvGrpSpPr>
          <p:cNvPr id="68" name="Groupe 29">
            <a:extLst>
              <a:ext uri="{FF2B5EF4-FFF2-40B4-BE49-F238E27FC236}">
                <a16:creationId xmlns:a16="http://schemas.microsoft.com/office/drawing/2014/main" id="{B9B0C943-C3B1-4DE7-81EE-E78D2894D902}"/>
              </a:ext>
            </a:extLst>
          </p:cNvPr>
          <p:cNvGrpSpPr/>
          <p:nvPr/>
        </p:nvGrpSpPr>
        <p:grpSpPr>
          <a:xfrm>
            <a:off x="2787368" y="2795479"/>
            <a:ext cx="6755465" cy="2031940"/>
            <a:chOff x="1263361" y="3437304"/>
            <a:chExt cx="6755465" cy="2031939"/>
          </a:xfrm>
        </p:grpSpPr>
        <p:sp>
          <p:nvSpPr>
            <p:cNvPr id="69" name="ZoneTexte 30">
              <a:extLst>
                <a:ext uri="{FF2B5EF4-FFF2-40B4-BE49-F238E27FC236}">
                  <a16:creationId xmlns:a16="http://schemas.microsoft.com/office/drawing/2014/main" id="{E56617FC-D45C-4300-A85E-5D3B4416B40B}"/>
                </a:ext>
              </a:extLst>
            </p:cNvPr>
            <p:cNvSpPr txBox="1"/>
            <p:nvPr/>
          </p:nvSpPr>
          <p:spPr>
            <a:xfrm>
              <a:off x="1979461" y="3911641"/>
              <a:ext cx="730187" cy="170410"/>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100 mg</a:t>
              </a:r>
              <a:r>
                <a:rPr kumimoji="0" lang="en-US" sz="951" b="1" i="0" u="none" strike="noStrike" kern="0" cap="none" spc="0" normalizeH="0" baseline="0" noProof="0">
                  <a:ln>
                    <a:noFill/>
                  </a:ln>
                  <a:solidFill>
                    <a:srgbClr val="262729"/>
                  </a:solidFill>
                  <a:effectLst/>
                  <a:uLnTx/>
                  <a:uFillTx/>
                  <a:latin typeface="Calibri" panose="020F0502020204030204"/>
                  <a:ea typeface="+mn-ea"/>
                  <a:cs typeface="+mn-cs"/>
                </a:rPr>
                <a:t>/ngày</a:t>
              </a:r>
              <a:endPar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endParaRPr>
            </a:p>
          </p:txBody>
        </p:sp>
        <p:sp>
          <p:nvSpPr>
            <p:cNvPr id="70" name="ZoneTexte 31">
              <a:extLst>
                <a:ext uri="{FF2B5EF4-FFF2-40B4-BE49-F238E27FC236}">
                  <a16:creationId xmlns:a16="http://schemas.microsoft.com/office/drawing/2014/main" id="{3D5A5F5C-9293-44E4-BAE3-A3781D89C928}"/>
                </a:ext>
              </a:extLst>
            </p:cNvPr>
            <p:cNvSpPr txBox="1"/>
            <p:nvPr/>
          </p:nvSpPr>
          <p:spPr>
            <a:xfrm>
              <a:off x="5061666" y="3994615"/>
              <a:ext cx="557215" cy="130969"/>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rPr>
                <a:t>50 mg</a:t>
              </a:r>
              <a:r>
                <a:rPr kumimoji="0" lang="en-US" sz="951" b="1" i="0" u="none" strike="noStrike" kern="0" cap="none" spc="0" normalizeH="0" baseline="0" noProof="0" dirty="0">
                  <a:ln>
                    <a:noFill/>
                  </a:ln>
                  <a:solidFill>
                    <a:srgbClr val="262729"/>
                  </a:solidFill>
                  <a:effectLst/>
                  <a:uLnTx/>
                  <a:uFillTx/>
                  <a:latin typeface="Calibri" panose="020F0502020204030204"/>
                  <a:ea typeface="+mn-ea"/>
                  <a:cs typeface="+mn-cs"/>
                </a:rPr>
                <a:t>/</a:t>
              </a:r>
              <a:r>
                <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rPr>
                <a:t>ngày</a:t>
              </a:r>
            </a:p>
          </p:txBody>
        </p:sp>
        <p:sp>
          <p:nvSpPr>
            <p:cNvPr id="71" name="ZoneTexte 32">
              <a:extLst>
                <a:ext uri="{FF2B5EF4-FFF2-40B4-BE49-F238E27FC236}">
                  <a16:creationId xmlns:a16="http://schemas.microsoft.com/office/drawing/2014/main" id="{45EAFA8C-A10B-4CC3-8AC9-38A562818DA8}"/>
                </a:ext>
              </a:extLst>
            </p:cNvPr>
            <p:cNvSpPr txBox="1"/>
            <p:nvPr/>
          </p:nvSpPr>
          <p:spPr>
            <a:xfrm>
              <a:off x="7299594" y="3994615"/>
              <a:ext cx="592773" cy="130969"/>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25 mg</a:t>
              </a:r>
              <a:r>
                <a:rPr kumimoji="0" lang="en-US" sz="951" b="1" i="0" u="none" strike="noStrike" kern="0" cap="none" spc="0" normalizeH="0" baseline="0" noProof="0">
                  <a:ln>
                    <a:noFill/>
                  </a:ln>
                  <a:solidFill>
                    <a:srgbClr val="262729"/>
                  </a:solidFill>
                  <a:effectLst/>
                  <a:uLnTx/>
                  <a:uFillTx/>
                  <a:latin typeface="Calibri" panose="020F0502020204030204"/>
                  <a:ea typeface="+mn-ea"/>
                  <a:cs typeface="+mn-cs"/>
                </a:rPr>
                <a:t>/</a:t>
              </a: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ngày</a:t>
              </a:r>
              <a:endPar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endParaRPr>
            </a:p>
          </p:txBody>
        </p:sp>
        <p:sp>
          <p:nvSpPr>
            <p:cNvPr id="72" name="ZoneTexte 33">
              <a:extLst>
                <a:ext uri="{FF2B5EF4-FFF2-40B4-BE49-F238E27FC236}">
                  <a16:creationId xmlns:a16="http://schemas.microsoft.com/office/drawing/2014/main" id="{795673A1-87CD-42D3-B96C-13F561FF7E67}"/>
                </a:ext>
              </a:extLst>
            </p:cNvPr>
            <p:cNvSpPr txBox="1"/>
            <p:nvPr/>
          </p:nvSpPr>
          <p:spPr>
            <a:xfrm>
              <a:off x="6642041" y="4434074"/>
              <a:ext cx="657552" cy="157748"/>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2,5 mg</a:t>
              </a:r>
              <a:r>
                <a:rPr kumimoji="0" lang="en-US" sz="951" b="1" i="0" u="none" strike="noStrike" kern="0" cap="none" spc="0" normalizeH="0" baseline="0" noProof="0">
                  <a:ln>
                    <a:noFill/>
                  </a:ln>
                  <a:solidFill>
                    <a:srgbClr val="262729"/>
                  </a:solidFill>
                  <a:effectLst/>
                  <a:uLnTx/>
                  <a:uFillTx/>
                  <a:latin typeface="Calibri" panose="020F0502020204030204"/>
                  <a:ea typeface="+mn-ea"/>
                  <a:cs typeface="+mn-cs"/>
                </a:rPr>
                <a:t>/</a:t>
              </a: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ngày</a:t>
              </a:r>
              <a:endPar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endParaRPr>
            </a:p>
          </p:txBody>
        </p:sp>
        <p:sp>
          <p:nvSpPr>
            <p:cNvPr id="73" name="ZoneTexte 35">
              <a:extLst>
                <a:ext uri="{FF2B5EF4-FFF2-40B4-BE49-F238E27FC236}">
                  <a16:creationId xmlns:a16="http://schemas.microsoft.com/office/drawing/2014/main" id="{CF3CAD0D-80C0-431C-BA84-2D522924C45A}"/>
                </a:ext>
              </a:extLst>
            </p:cNvPr>
            <p:cNvSpPr txBox="1"/>
            <p:nvPr/>
          </p:nvSpPr>
          <p:spPr>
            <a:xfrm>
              <a:off x="1264097" y="4817323"/>
              <a:ext cx="715364" cy="185812"/>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50 mg</a:t>
              </a:r>
              <a:r>
                <a:rPr kumimoji="0" lang="en-US" sz="951" b="1" i="0" u="none" strike="noStrike" kern="0" cap="none" spc="0" normalizeH="0" baseline="0" noProof="0">
                  <a:ln>
                    <a:noFill/>
                  </a:ln>
                  <a:solidFill>
                    <a:srgbClr val="262729"/>
                  </a:solidFill>
                  <a:effectLst/>
                  <a:uLnTx/>
                  <a:uFillTx/>
                  <a:latin typeface="Calibri" panose="020F0502020204030204"/>
                  <a:ea typeface="+mn-ea"/>
                  <a:cs typeface="+mn-cs"/>
                </a:rPr>
                <a:t>x2/ngày</a:t>
              </a:r>
              <a:endPar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endParaRPr>
            </a:p>
          </p:txBody>
        </p:sp>
        <p:sp>
          <p:nvSpPr>
            <p:cNvPr id="74" name="ZoneTexte 40">
              <a:extLst>
                <a:ext uri="{FF2B5EF4-FFF2-40B4-BE49-F238E27FC236}">
                  <a16:creationId xmlns:a16="http://schemas.microsoft.com/office/drawing/2014/main" id="{43710D84-D525-4BCA-B822-B01BF544D9C3}"/>
                </a:ext>
              </a:extLst>
            </p:cNvPr>
            <p:cNvSpPr txBox="1"/>
            <p:nvPr/>
          </p:nvSpPr>
          <p:spPr>
            <a:xfrm>
              <a:off x="6642039" y="4883242"/>
              <a:ext cx="557217" cy="119894"/>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50 mg</a:t>
              </a:r>
              <a:r>
                <a:rPr kumimoji="0" lang="en-US" sz="951" b="1" i="0" u="none" strike="noStrike" kern="0" cap="none" spc="0" normalizeH="0" baseline="0" noProof="0">
                  <a:ln>
                    <a:noFill/>
                  </a:ln>
                  <a:solidFill>
                    <a:srgbClr val="262729"/>
                  </a:solidFill>
                  <a:effectLst/>
                  <a:uLnTx/>
                  <a:uFillTx/>
                  <a:latin typeface="Calibri" panose="020F0502020204030204"/>
                  <a:ea typeface="+mn-ea"/>
                  <a:cs typeface="+mn-cs"/>
                </a:rPr>
                <a:t>/</a:t>
              </a: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ngày</a:t>
              </a:r>
              <a:endPar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endParaRPr>
            </a:p>
          </p:txBody>
        </p:sp>
        <p:sp>
          <p:nvSpPr>
            <p:cNvPr id="75" name="ZoneTexte 50">
              <a:extLst>
                <a:ext uri="{FF2B5EF4-FFF2-40B4-BE49-F238E27FC236}">
                  <a16:creationId xmlns:a16="http://schemas.microsoft.com/office/drawing/2014/main" id="{4BBD5A0F-6F1E-41D5-AC8D-1B79A704A736}"/>
                </a:ext>
              </a:extLst>
            </p:cNvPr>
            <p:cNvSpPr txBox="1"/>
            <p:nvPr/>
          </p:nvSpPr>
          <p:spPr>
            <a:xfrm>
              <a:off x="1263361" y="5272282"/>
              <a:ext cx="638165" cy="130793"/>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25 mg</a:t>
              </a:r>
              <a:r>
                <a:rPr kumimoji="0" lang="en-US" sz="951" b="1" i="0" u="none" strike="noStrike" kern="0" cap="none" spc="0" normalizeH="0" baseline="0" noProof="0">
                  <a:ln>
                    <a:noFill/>
                  </a:ln>
                  <a:solidFill>
                    <a:srgbClr val="262729"/>
                  </a:solidFill>
                  <a:effectLst/>
                  <a:uLnTx/>
                  <a:uFillTx/>
                  <a:latin typeface="Calibri" panose="020F0502020204030204"/>
                  <a:ea typeface="+mn-ea"/>
                  <a:cs typeface="+mn-cs"/>
                </a:rPr>
                <a:t>/</a:t>
              </a: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ngày</a:t>
              </a:r>
              <a:endPar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endParaRPr>
            </a:p>
          </p:txBody>
        </p:sp>
        <p:sp>
          <p:nvSpPr>
            <p:cNvPr id="76" name="ZoneTexte 52">
              <a:extLst>
                <a:ext uri="{FF2B5EF4-FFF2-40B4-BE49-F238E27FC236}">
                  <a16:creationId xmlns:a16="http://schemas.microsoft.com/office/drawing/2014/main" id="{963368E9-B960-4E8C-ABAF-40C0BC72DD8C}"/>
                </a:ext>
              </a:extLst>
            </p:cNvPr>
            <p:cNvSpPr txBox="1"/>
            <p:nvPr/>
          </p:nvSpPr>
          <p:spPr>
            <a:xfrm>
              <a:off x="4276560" y="5330810"/>
              <a:ext cx="785106" cy="138433"/>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12,5 mg</a:t>
              </a:r>
              <a:r>
                <a:rPr kumimoji="0" lang="en-US" sz="951" b="1" i="0" u="none" strike="noStrike" kern="0" cap="none" spc="0" normalizeH="0" baseline="0" noProof="0">
                  <a:ln>
                    <a:noFill/>
                  </a:ln>
                  <a:solidFill>
                    <a:srgbClr val="262729"/>
                  </a:solidFill>
                  <a:effectLst/>
                  <a:uLnTx/>
                  <a:uFillTx/>
                  <a:latin typeface="Calibri" panose="020F0502020204030204"/>
                  <a:ea typeface="+mn-ea"/>
                  <a:cs typeface="+mn-cs"/>
                </a:rPr>
                <a:t>/</a:t>
              </a: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ngày</a:t>
              </a:r>
              <a:endPar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endParaRPr>
            </a:p>
          </p:txBody>
        </p:sp>
        <p:sp>
          <p:nvSpPr>
            <p:cNvPr id="77" name="ZoneTexte 53">
              <a:extLst>
                <a:ext uri="{FF2B5EF4-FFF2-40B4-BE49-F238E27FC236}">
                  <a16:creationId xmlns:a16="http://schemas.microsoft.com/office/drawing/2014/main" id="{D31944C5-AA04-4514-9862-A846576CBFB6}"/>
                </a:ext>
              </a:extLst>
            </p:cNvPr>
            <p:cNvSpPr txBox="1"/>
            <p:nvPr/>
          </p:nvSpPr>
          <p:spPr>
            <a:xfrm>
              <a:off x="7299593" y="5322769"/>
              <a:ext cx="719233" cy="146474"/>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a:ln>
                    <a:noFill/>
                  </a:ln>
                  <a:solidFill>
                    <a:srgbClr val="262729"/>
                  </a:solidFill>
                  <a:effectLst/>
                  <a:uLnTx/>
                  <a:uFillTx/>
                  <a:latin typeface="Tahoma" panose="020B0604030504040204" pitchFamily="34" charset="0"/>
                  <a:ea typeface="+mn-ea"/>
                  <a:cs typeface="+mn-cs"/>
                </a:rPr>
                <a:t>6,25 mg</a:t>
              </a:r>
              <a:r>
                <a:rPr kumimoji="0" lang="en-US" sz="951" b="1" i="0" u="none" strike="noStrike" kern="0" cap="none" spc="0" normalizeH="0" baseline="0" noProof="0">
                  <a:ln>
                    <a:noFill/>
                  </a:ln>
                  <a:solidFill>
                    <a:srgbClr val="262729"/>
                  </a:solidFill>
                  <a:effectLst/>
                  <a:uLnTx/>
                  <a:uFillTx/>
                  <a:latin typeface="Calibri" panose="020F0502020204030204"/>
                  <a:ea typeface="+mn-ea"/>
                  <a:cs typeface="+mn-cs"/>
                </a:rPr>
                <a:t>/ngày</a:t>
              </a:r>
              <a:endPar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endParaRPr>
            </a:p>
          </p:txBody>
        </p:sp>
        <p:sp>
          <p:nvSpPr>
            <p:cNvPr id="78" name="ZoneTexte 54">
              <a:extLst>
                <a:ext uri="{FF2B5EF4-FFF2-40B4-BE49-F238E27FC236}">
                  <a16:creationId xmlns:a16="http://schemas.microsoft.com/office/drawing/2014/main" id="{934542DB-617D-4DE4-80AF-3987BE593501}"/>
                </a:ext>
              </a:extLst>
            </p:cNvPr>
            <p:cNvSpPr txBox="1"/>
            <p:nvPr/>
          </p:nvSpPr>
          <p:spPr>
            <a:xfrm>
              <a:off x="1645913" y="4368590"/>
              <a:ext cx="1324992" cy="179587"/>
            </a:xfrm>
            <a:prstGeom prst="rect">
              <a:avLst/>
            </a:prstGeom>
            <a:solidFill>
              <a:sysClr val="window" lastClr="FFFFFF"/>
            </a:solidFill>
            <a:ln>
              <a:solidFill>
                <a:srgbClr val="878C8F"/>
              </a:solid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rPr>
                <a:t>2,5 hoặc 5 mg</a:t>
              </a:r>
              <a:r>
                <a:rPr kumimoji="0" lang="en-US" sz="951" b="1" i="0" u="none" strike="noStrike" kern="0" cap="none" spc="0" normalizeH="0" baseline="0" noProof="0" dirty="0">
                  <a:ln>
                    <a:noFill/>
                  </a:ln>
                  <a:solidFill>
                    <a:srgbClr val="262729"/>
                  </a:solidFill>
                  <a:effectLst/>
                  <a:uLnTx/>
                  <a:uFillTx/>
                  <a:latin typeface="Calibri" panose="020F0502020204030204"/>
                  <a:ea typeface="+mn-ea"/>
                  <a:cs typeface="+mn-cs"/>
                </a:rPr>
                <a:t>/</a:t>
              </a:r>
              <a:r>
                <a:rPr kumimoji="0" lang="vi" sz="951" b="1" i="0" u="none" strike="noStrike" kern="0" cap="none" spc="0" normalizeH="0" baseline="0" noProof="0" dirty="0">
                  <a:ln>
                    <a:noFill/>
                  </a:ln>
                  <a:solidFill>
                    <a:srgbClr val="262729"/>
                  </a:solidFill>
                  <a:effectLst/>
                  <a:uLnTx/>
                  <a:uFillTx/>
                  <a:latin typeface="Tahoma" panose="020B0604030504040204" pitchFamily="34" charset="0"/>
                  <a:ea typeface="+mn-ea"/>
                  <a:cs typeface="+mn-cs"/>
                </a:rPr>
                <a:t>ngày</a:t>
              </a:r>
            </a:p>
          </p:txBody>
        </p:sp>
        <p:sp>
          <p:nvSpPr>
            <p:cNvPr id="79" name="ZoneTexte 32">
              <a:extLst>
                <a:ext uri="{FF2B5EF4-FFF2-40B4-BE49-F238E27FC236}">
                  <a16:creationId xmlns:a16="http://schemas.microsoft.com/office/drawing/2014/main" id="{A9A7CB1A-B9D0-449C-B2D3-ED943536614E}"/>
                </a:ext>
              </a:extLst>
            </p:cNvPr>
            <p:cNvSpPr txBox="1"/>
            <p:nvPr/>
          </p:nvSpPr>
          <p:spPr>
            <a:xfrm>
              <a:off x="3857891" y="3437304"/>
              <a:ext cx="1066670" cy="207791"/>
            </a:xfrm>
            <a:prstGeom prst="rect">
              <a:avLst/>
            </a:prstGeom>
            <a:solidFill>
              <a:sysClr val="window" lastClr="FFFFFF"/>
            </a:solidFill>
            <a:ln>
              <a:noFill/>
            </a:ln>
          </p:spPr>
          <p:txBody>
            <a:bodyPr wrap="none" t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333" b="1" i="0" u="none" strike="noStrike" kern="0" cap="none" spc="0" normalizeH="0" baseline="0" noProof="0" dirty="0">
                  <a:ln>
                    <a:noFill/>
                  </a:ln>
                  <a:solidFill>
                    <a:srgbClr val="262729"/>
                  </a:solidFill>
                  <a:effectLst/>
                  <a:uLnTx/>
                  <a:uFillTx/>
                  <a:latin typeface="Tahoma" panose="020B0604030504040204" pitchFamily="34" charset="0"/>
                  <a:ea typeface="+mn-ea"/>
                  <a:cs typeface="+mn-cs"/>
                </a:rPr>
                <a:t>5 mg</a:t>
              </a:r>
              <a:r>
                <a:rPr kumimoji="0" lang="en-US" sz="1333" b="1" i="0" u="none" strike="noStrike" kern="0" cap="none" spc="0" normalizeH="0" baseline="0" noProof="0" dirty="0">
                  <a:ln>
                    <a:noFill/>
                  </a:ln>
                  <a:solidFill>
                    <a:srgbClr val="262729"/>
                  </a:solidFill>
                  <a:effectLst/>
                  <a:uLnTx/>
                  <a:uFillTx/>
                  <a:latin typeface="Calibri" panose="020F0502020204030204"/>
                  <a:ea typeface="+mn-ea"/>
                  <a:cs typeface="+mn-cs"/>
                </a:rPr>
                <a:t>/</a:t>
              </a:r>
              <a:r>
                <a:rPr kumimoji="0" lang="vi" sz="1333" b="1" i="0" u="none" strike="noStrike" kern="0" cap="none" spc="0" normalizeH="0" baseline="0" noProof="0" dirty="0">
                  <a:ln>
                    <a:noFill/>
                  </a:ln>
                  <a:solidFill>
                    <a:srgbClr val="262729"/>
                  </a:solidFill>
                  <a:effectLst/>
                  <a:uLnTx/>
                  <a:uFillTx/>
                  <a:latin typeface="Tahoma" panose="020B0604030504040204" pitchFamily="34" charset="0"/>
                  <a:ea typeface="+mn-ea"/>
                  <a:cs typeface="+mn-cs"/>
                </a:rPr>
                <a:t>ngày</a:t>
              </a:r>
            </a:p>
          </p:txBody>
        </p:sp>
      </p:grpSp>
      <p:sp>
        <p:nvSpPr>
          <p:cNvPr id="81" name="Oval 80">
            <a:extLst>
              <a:ext uri="{FF2B5EF4-FFF2-40B4-BE49-F238E27FC236}">
                <a16:creationId xmlns:a16="http://schemas.microsoft.com/office/drawing/2014/main" id="{13904181-38E0-415C-A11B-4999A181709D}"/>
              </a:ext>
            </a:extLst>
          </p:cNvPr>
          <p:cNvSpPr/>
          <p:nvPr/>
        </p:nvSpPr>
        <p:spPr>
          <a:xfrm>
            <a:off x="502684" y="2013269"/>
            <a:ext cx="719999" cy="720000"/>
          </a:xfrm>
          <a:prstGeom prst="ellipse">
            <a:avLst/>
          </a:prstGeom>
          <a:solidFill>
            <a:srgbClr val="8E908F"/>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3C8010C0-63B9-4939-B36C-EC0C70F11E64}"/>
              </a:ext>
            </a:extLst>
          </p:cNvPr>
          <p:cNvSpPr txBox="1"/>
          <p:nvPr/>
        </p:nvSpPr>
        <p:spPr>
          <a:xfrm>
            <a:off x="1151381" y="2209237"/>
            <a:ext cx="536899" cy="256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067" b="0" i="0" u="none" strike="noStrike" kern="0" cap="none" spc="0" normalizeH="0" baseline="0" noProof="0" dirty="0">
                <a:ln>
                  <a:noFill/>
                </a:ln>
                <a:solidFill>
                  <a:srgbClr val="4D4F53"/>
                </a:solidFill>
                <a:effectLst/>
                <a:uLnTx/>
                <a:uFillTx/>
                <a:latin typeface="Tahoma" panose="020B0604030504040204" pitchFamily="34" charset="0"/>
                <a:ea typeface="+mn-ea"/>
                <a:cs typeface="+mn-cs"/>
              </a:rPr>
              <a:t>eGFR</a:t>
            </a:r>
          </a:p>
        </p:txBody>
      </p:sp>
      <p:graphicFrame>
        <p:nvGraphicFramePr>
          <p:cNvPr id="84" name="Tableau 28">
            <a:extLst>
              <a:ext uri="{FF2B5EF4-FFF2-40B4-BE49-F238E27FC236}">
                <a16:creationId xmlns:a16="http://schemas.microsoft.com/office/drawing/2014/main" id="{DBB358EA-0C50-492B-8053-36668A64224F}"/>
              </a:ext>
            </a:extLst>
          </p:cNvPr>
          <p:cNvGraphicFramePr>
            <a:graphicFrameLocks noGrp="1"/>
          </p:cNvGraphicFramePr>
          <p:nvPr/>
        </p:nvGraphicFramePr>
        <p:xfrm>
          <a:off x="1536116" y="1892829"/>
          <a:ext cx="9144008" cy="603542"/>
        </p:xfrm>
        <a:graphic>
          <a:graphicData uri="http://schemas.openxmlformats.org/drawingml/2006/table">
            <a:tbl>
              <a:tblPr firstRow="1" bandRow="1"/>
              <a:tblGrid>
                <a:gridCol w="1524001">
                  <a:extLst>
                    <a:ext uri="{9D8B030D-6E8A-4147-A177-3AD203B41FA5}">
                      <a16:colId xmlns:a16="http://schemas.microsoft.com/office/drawing/2014/main" val="2204895716"/>
                    </a:ext>
                  </a:extLst>
                </a:gridCol>
                <a:gridCol w="1524001">
                  <a:extLst>
                    <a:ext uri="{9D8B030D-6E8A-4147-A177-3AD203B41FA5}">
                      <a16:colId xmlns:a16="http://schemas.microsoft.com/office/drawing/2014/main" val="20000"/>
                    </a:ext>
                  </a:extLst>
                </a:gridCol>
                <a:gridCol w="1524003">
                  <a:extLst>
                    <a:ext uri="{9D8B030D-6E8A-4147-A177-3AD203B41FA5}">
                      <a16:colId xmlns:a16="http://schemas.microsoft.com/office/drawing/2014/main" val="20001"/>
                    </a:ext>
                  </a:extLst>
                </a:gridCol>
                <a:gridCol w="1524001">
                  <a:extLst>
                    <a:ext uri="{9D8B030D-6E8A-4147-A177-3AD203B41FA5}">
                      <a16:colId xmlns:a16="http://schemas.microsoft.com/office/drawing/2014/main" val="20002"/>
                    </a:ext>
                  </a:extLst>
                </a:gridCol>
                <a:gridCol w="1524001">
                  <a:extLst>
                    <a:ext uri="{9D8B030D-6E8A-4147-A177-3AD203B41FA5}">
                      <a16:colId xmlns:a16="http://schemas.microsoft.com/office/drawing/2014/main" val="20003"/>
                    </a:ext>
                  </a:extLst>
                </a:gridCol>
                <a:gridCol w="1524001">
                  <a:extLst>
                    <a:ext uri="{9D8B030D-6E8A-4147-A177-3AD203B41FA5}">
                      <a16:colId xmlns:a16="http://schemas.microsoft.com/office/drawing/2014/main" val="20004"/>
                    </a:ext>
                  </a:extLst>
                </a:gridCol>
              </a:tblGrid>
              <a:tr h="3156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300" b="1">
                          <a:solidFill>
                            <a:schemeClr val="tx1"/>
                          </a:solidFill>
                        </a:rPr>
                        <a:t>BTM</a:t>
                      </a:r>
                      <a:r>
                        <a:rPr lang="en-US" sz="1300" b="1" baseline="0">
                          <a:solidFill>
                            <a:schemeClr val="tx1"/>
                          </a:solidFill>
                        </a:rPr>
                        <a:t> gđ </a:t>
                      </a:r>
                      <a:r>
                        <a:rPr lang="vi" sz="1300" b="1">
                          <a:solidFill>
                            <a:schemeClr val="tx1"/>
                          </a:solidFill>
                        </a:rPr>
                        <a:t>1</a:t>
                      </a:r>
                      <a:endParaRPr lang="vi" sz="1300" b="1" dirty="0">
                        <a:solidFill>
                          <a:schemeClr val="tx1"/>
                        </a:solidFill>
                      </a:endParaRPr>
                    </a:p>
                  </a:txBody>
                  <a:tcPr marL="36000" marR="36000" marT="0" marB="0" anchor="ctr">
                    <a:lnL>
                      <a:noFill/>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300" b="1">
                          <a:solidFill>
                            <a:schemeClr val="tx1"/>
                          </a:solidFill>
                        </a:rPr>
                        <a:t>BTM</a:t>
                      </a:r>
                      <a:r>
                        <a:rPr lang="en-US" sz="1300" b="1" baseline="0">
                          <a:solidFill>
                            <a:schemeClr val="tx1"/>
                          </a:solidFill>
                        </a:rPr>
                        <a:t> gđ 2</a:t>
                      </a:r>
                      <a:endParaRPr lang="vi" sz="1300" b="1" dirty="0">
                        <a:solidFill>
                          <a:schemeClr val="tx1"/>
                        </a:solidFill>
                      </a:endParaRP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300" b="1">
                          <a:solidFill>
                            <a:schemeClr val="tx1"/>
                          </a:solidFill>
                        </a:rPr>
                        <a:t>BTM</a:t>
                      </a:r>
                      <a:r>
                        <a:rPr lang="en-US" sz="1300" b="1" baseline="0">
                          <a:solidFill>
                            <a:schemeClr val="tx1"/>
                          </a:solidFill>
                        </a:rPr>
                        <a:t> gđ 3a</a:t>
                      </a:r>
                      <a:endParaRPr lang="vi" sz="1300" b="1" dirty="0">
                        <a:solidFill>
                          <a:schemeClr val="tx1"/>
                        </a:solidFill>
                      </a:endParaRP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4D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300" b="1">
                          <a:solidFill>
                            <a:schemeClr val="tx1"/>
                          </a:solidFill>
                        </a:rPr>
                        <a:t>BTM</a:t>
                      </a:r>
                      <a:r>
                        <a:rPr lang="en-US" sz="1300" b="1" baseline="0">
                          <a:solidFill>
                            <a:schemeClr val="tx1"/>
                          </a:solidFill>
                        </a:rPr>
                        <a:t> gđ 3b</a:t>
                      </a:r>
                      <a:endParaRPr lang="fr-FR" sz="1300" b="1" dirty="0">
                        <a:solidFill>
                          <a:schemeClr val="tx1"/>
                        </a:solidFill>
                      </a:endParaRP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CAC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300" b="1">
                          <a:solidFill>
                            <a:schemeClr val="tx1"/>
                          </a:solidFill>
                        </a:rPr>
                        <a:t>BTM</a:t>
                      </a:r>
                      <a:r>
                        <a:rPr lang="en-US" sz="1300" b="1" baseline="0">
                          <a:solidFill>
                            <a:schemeClr val="tx1"/>
                          </a:solidFill>
                        </a:rPr>
                        <a:t> gđ 4</a:t>
                      </a:r>
                      <a:endParaRPr lang="fr-FR" sz="1300" b="1" dirty="0">
                        <a:solidFill>
                          <a:schemeClr val="tx1"/>
                        </a:solidFill>
                      </a:endParaRP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300" b="1">
                          <a:solidFill>
                            <a:schemeClr val="tx1"/>
                          </a:solidFill>
                        </a:rPr>
                        <a:t>BTM</a:t>
                      </a:r>
                      <a:r>
                        <a:rPr lang="en-US" sz="1300" b="1" baseline="0">
                          <a:solidFill>
                            <a:schemeClr val="tx1"/>
                          </a:solidFill>
                        </a:rPr>
                        <a:t> gđ cuối</a:t>
                      </a:r>
                      <a:endParaRPr lang="vi" sz="1300" b="0" dirty="0">
                        <a:solidFill>
                          <a:schemeClr val="tx1"/>
                        </a:solidFill>
                      </a:endParaRPr>
                    </a:p>
                  </a:txBody>
                  <a:tcPr marL="36000" marR="36000" marT="0" marB="0" anchor="ctr">
                    <a:lnL w="12700" cap="flat" cmpd="sng" algn="ctr">
                      <a:solidFill>
                        <a:sysClr val="window" lastClr="FFFFFF"/>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7BA"/>
                    </a:solidFill>
                  </a:tcPr>
                </a:tc>
                <a:extLst>
                  <a:ext uri="{0D108BD9-81ED-4DB2-BD59-A6C34878D82A}">
                    <a16:rowId xmlns:a16="http://schemas.microsoft.com/office/drawing/2014/main" val="10000"/>
                  </a:ext>
                </a:extLst>
              </a:tr>
              <a:tr h="1673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457166" rtl="0" eaLnBrk="1" fontAlgn="auto" latinLnBrk="0" hangingPunct="1">
                        <a:lnSpc>
                          <a:spcPct val="80000"/>
                        </a:lnSpc>
                        <a:spcBef>
                          <a:spcPts val="0"/>
                        </a:spcBef>
                        <a:spcAft>
                          <a:spcPts val="0"/>
                        </a:spcAft>
                        <a:buClrTx/>
                        <a:buSzTx/>
                        <a:buFontTx/>
                        <a:buNone/>
                        <a:tabLst/>
                        <a:defRPr/>
                      </a:pPr>
                      <a:r>
                        <a:rPr lang="vi" sz="1100" kern="1200" dirty="0">
                          <a:solidFill>
                            <a:schemeClr val="tx1"/>
                          </a:solidFill>
                          <a:latin typeface="+mn-lt"/>
                          <a:ea typeface="+mn-ea"/>
                          <a:cs typeface="+mn-cs"/>
                        </a:rPr>
                        <a:t>≥</a:t>
                      </a:r>
                      <a:r>
                        <a:rPr lang="vi" sz="1100" kern="1200">
                          <a:solidFill>
                            <a:schemeClr val="tx1"/>
                          </a:solidFill>
                          <a:latin typeface="+mn-lt"/>
                          <a:ea typeface="+mn-ea"/>
                          <a:cs typeface="+mn-cs"/>
                        </a:rPr>
                        <a:t>90 </a:t>
                      </a:r>
                      <a:r>
                        <a:rPr lang="en-US" sz="1100" kern="1200">
                          <a:solidFill>
                            <a:schemeClr val="tx1"/>
                          </a:solidFill>
                          <a:latin typeface="+mn-lt"/>
                          <a:ea typeface="+mn-ea"/>
                          <a:cs typeface="+mn-cs"/>
                        </a:rPr>
                        <a:t>ml/phút/1,73</a:t>
                      </a:r>
                      <a:r>
                        <a:rPr lang="vi" sz="1100" kern="1200">
                          <a:solidFill>
                            <a:schemeClr val="tx1"/>
                          </a:solidFill>
                          <a:latin typeface="+mn-lt"/>
                          <a:ea typeface="+mn-ea"/>
                          <a:cs typeface="+mn-cs"/>
                        </a:rPr>
                        <a:t> m</a:t>
                      </a:r>
                      <a:r>
                        <a:rPr lang="vi" sz="1100" kern="1200" baseline="30000">
                          <a:solidFill>
                            <a:schemeClr val="tx1"/>
                          </a:solidFill>
                          <a:latin typeface="+mn-lt"/>
                          <a:ea typeface="+mn-ea"/>
                          <a:cs typeface="+mn-cs"/>
                        </a:rPr>
                        <a:t>2</a:t>
                      </a:r>
                      <a:endParaRPr lang="fr-FR" sz="1100" b="1" dirty="0">
                        <a:solidFill>
                          <a:schemeClr val="tx1"/>
                        </a:solidFill>
                      </a:endParaRPr>
                    </a:p>
                  </a:txBody>
                  <a:tcPr marL="36000" marR="36000" marT="18000" marB="0" anchor="ctr">
                    <a:lnL>
                      <a:noFill/>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80000"/>
                        </a:lnSpc>
                      </a:pPr>
                      <a:r>
                        <a:rPr lang="vi" sz="1100" kern="1200" dirty="0">
                          <a:solidFill>
                            <a:schemeClr val="tx1"/>
                          </a:solidFill>
                          <a:latin typeface="+mn-lt"/>
                          <a:ea typeface="+mn-ea"/>
                          <a:cs typeface="+mn-cs"/>
                        </a:rPr>
                        <a:t>&lt;90 đến </a:t>
                      </a:r>
                      <a:br>
                        <a:rPr lang="fr-FR" sz="1100" kern="1200" dirty="0">
                          <a:solidFill>
                            <a:schemeClr val="tx1"/>
                          </a:solidFill>
                          <a:latin typeface="+mn-lt"/>
                          <a:ea typeface="+mn-ea"/>
                          <a:cs typeface="+mn-cs"/>
                        </a:rPr>
                      </a:br>
                      <a:r>
                        <a:rPr lang="vi" sz="1100" kern="1200" dirty="0">
                          <a:solidFill>
                            <a:schemeClr val="tx1"/>
                          </a:solidFill>
                          <a:latin typeface="+mn-lt"/>
                          <a:ea typeface="+mn-ea"/>
                          <a:cs typeface="+mn-cs"/>
                        </a:rPr>
                        <a:t>≥</a:t>
                      </a:r>
                      <a:r>
                        <a:rPr lang="vi" sz="1100" kern="1200">
                          <a:solidFill>
                            <a:schemeClr val="tx1"/>
                          </a:solidFill>
                          <a:latin typeface="+mn-lt"/>
                          <a:ea typeface="+mn-ea"/>
                          <a:cs typeface="+mn-cs"/>
                        </a:rPr>
                        <a:t>60 </a:t>
                      </a:r>
                      <a:r>
                        <a:rPr lang="en-US" sz="1100" kern="1200">
                          <a:solidFill>
                            <a:schemeClr val="tx1"/>
                          </a:solidFill>
                          <a:latin typeface="+mn-lt"/>
                          <a:ea typeface="+mn-ea"/>
                          <a:cs typeface="+mn-cs"/>
                        </a:rPr>
                        <a:t>ml/phút/1,73</a:t>
                      </a:r>
                      <a:r>
                        <a:rPr lang="vi" sz="1100" kern="1200">
                          <a:solidFill>
                            <a:schemeClr val="tx1"/>
                          </a:solidFill>
                          <a:latin typeface="+mn-lt"/>
                          <a:ea typeface="+mn-ea"/>
                          <a:cs typeface="+mn-cs"/>
                        </a:rPr>
                        <a:t> m</a:t>
                      </a:r>
                      <a:r>
                        <a:rPr lang="vi" sz="1100" kern="1200" baseline="30000">
                          <a:solidFill>
                            <a:schemeClr val="tx1"/>
                          </a:solidFill>
                          <a:latin typeface="+mn-lt"/>
                          <a:ea typeface="+mn-ea"/>
                          <a:cs typeface="+mn-cs"/>
                        </a:rPr>
                        <a:t>2</a:t>
                      </a:r>
                      <a:endParaRPr lang="fr-FR" sz="1100" b="1" dirty="0">
                        <a:solidFill>
                          <a:schemeClr val="tx1"/>
                        </a:solidFill>
                      </a:endParaRPr>
                    </a:p>
                  </a:txBody>
                  <a:tcPr marL="36000" marR="36000" marT="180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457166" rtl="0" eaLnBrk="1" fontAlgn="auto" latinLnBrk="0" hangingPunct="1">
                        <a:lnSpc>
                          <a:spcPct val="80000"/>
                        </a:lnSpc>
                        <a:spcBef>
                          <a:spcPts val="0"/>
                        </a:spcBef>
                        <a:spcAft>
                          <a:spcPts val="0"/>
                        </a:spcAft>
                        <a:buClrTx/>
                        <a:buSzTx/>
                        <a:buFontTx/>
                        <a:buNone/>
                        <a:tabLst/>
                        <a:defRPr/>
                      </a:pPr>
                      <a:r>
                        <a:rPr lang="vi" sz="1100" kern="1200" dirty="0">
                          <a:solidFill>
                            <a:schemeClr val="tx1"/>
                          </a:solidFill>
                          <a:latin typeface="+mn-lt"/>
                          <a:ea typeface="+mn-ea"/>
                          <a:cs typeface="+mn-cs"/>
                        </a:rPr>
                        <a:t>&lt;60 đến </a:t>
                      </a:r>
                      <a:br>
                        <a:rPr lang="fr-FR" sz="1100" kern="1200" dirty="0">
                          <a:solidFill>
                            <a:schemeClr val="tx1"/>
                          </a:solidFill>
                          <a:latin typeface="+mn-lt"/>
                          <a:ea typeface="+mn-ea"/>
                          <a:cs typeface="+mn-cs"/>
                        </a:rPr>
                      </a:br>
                      <a:r>
                        <a:rPr lang="vi" sz="1100" kern="1200" dirty="0">
                          <a:solidFill>
                            <a:schemeClr val="tx1"/>
                          </a:solidFill>
                          <a:latin typeface="+mn-lt"/>
                          <a:ea typeface="+mn-ea"/>
                          <a:cs typeface="+mn-cs"/>
                        </a:rPr>
                        <a:t>≥</a:t>
                      </a:r>
                      <a:r>
                        <a:rPr lang="vi" sz="1100" kern="1200">
                          <a:solidFill>
                            <a:schemeClr val="tx1"/>
                          </a:solidFill>
                          <a:latin typeface="+mn-lt"/>
                          <a:ea typeface="+mn-ea"/>
                          <a:cs typeface="+mn-cs"/>
                        </a:rPr>
                        <a:t>45 </a:t>
                      </a:r>
                      <a:r>
                        <a:rPr lang="en-US" sz="1100" kern="1200">
                          <a:solidFill>
                            <a:schemeClr val="tx1"/>
                          </a:solidFill>
                          <a:latin typeface="+mn-lt"/>
                          <a:ea typeface="+mn-ea"/>
                          <a:cs typeface="+mn-cs"/>
                        </a:rPr>
                        <a:t>ml/phút/1,73</a:t>
                      </a:r>
                      <a:r>
                        <a:rPr lang="vi" sz="1100" kern="1200">
                          <a:solidFill>
                            <a:schemeClr val="tx1"/>
                          </a:solidFill>
                          <a:latin typeface="+mn-lt"/>
                          <a:ea typeface="+mn-ea"/>
                          <a:cs typeface="+mn-cs"/>
                        </a:rPr>
                        <a:t> m</a:t>
                      </a:r>
                      <a:r>
                        <a:rPr lang="vi" sz="1100" kern="1200" baseline="30000">
                          <a:solidFill>
                            <a:schemeClr val="tx1"/>
                          </a:solidFill>
                          <a:latin typeface="+mn-lt"/>
                          <a:ea typeface="+mn-ea"/>
                          <a:cs typeface="+mn-cs"/>
                        </a:rPr>
                        <a:t>2</a:t>
                      </a:r>
                      <a:endParaRPr lang="fr-FR" sz="1100" kern="1200" dirty="0">
                        <a:solidFill>
                          <a:schemeClr val="tx1"/>
                        </a:solidFill>
                        <a:latin typeface="+mn-lt"/>
                        <a:ea typeface="+mn-ea"/>
                        <a:cs typeface="+mn-cs"/>
                      </a:endParaRPr>
                    </a:p>
                  </a:txBody>
                  <a:tcPr marL="36000" marR="36000" marT="180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457166" rtl="0" eaLnBrk="1" fontAlgn="auto" latinLnBrk="0" hangingPunct="1">
                        <a:lnSpc>
                          <a:spcPct val="80000"/>
                        </a:lnSpc>
                        <a:spcBef>
                          <a:spcPts val="0"/>
                        </a:spcBef>
                        <a:spcAft>
                          <a:spcPts val="0"/>
                        </a:spcAft>
                        <a:buClrTx/>
                        <a:buSzTx/>
                        <a:buFontTx/>
                        <a:buNone/>
                        <a:tabLst/>
                        <a:defRPr/>
                      </a:pPr>
                      <a:r>
                        <a:rPr lang="vi" sz="1100" kern="1200" dirty="0">
                          <a:solidFill>
                            <a:schemeClr val="tx1"/>
                          </a:solidFill>
                          <a:latin typeface="+mn-lt"/>
                          <a:ea typeface="+mn-ea"/>
                          <a:cs typeface="+mn-cs"/>
                        </a:rPr>
                        <a:t>&lt;45 đến </a:t>
                      </a:r>
                      <a:br>
                        <a:rPr lang="fr-FR" sz="1100" kern="1200" dirty="0">
                          <a:solidFill>
                            <a:schemeClr val="tx1"/>
                          </a:solidFill>
                          <a:latin typeface="+mn-lt"/>
                          <a:ea typeface="+mn-ea"/>
                          <a:cs typeface="+mn-cs"/>
                        </a:rPr>
                      </a:br>
                      <a:r>
                        <a:rPr lang="vi" sz="1100" kern="1200" dirty="0">
                          <a:solidFill>
                            <a:schemeClr val="tx1"/>
                          </a:solidFill>
                          <a:latin typeface="+mn-lt"/>
                          <a:ea typeface="+mn-ea"/>
                          <a:cs typeface="+mn-cs"/>
                        </a:rPr>
                        <a:t>≥</a:t>
                      </a:r>
                      <a:r>
                        <a:rPr lang="vi" sz="1100" kern="1200">
                          <a:solidFill>
                            <a:schemeClr val="tx1"/>
                          </a:solidFill>
                          <a:latin typeface="+mn-lt"/>
                          <a:ea typeface="+mn-ea"/>
                          <a:cs typeface="+mn-cs"/>
                        </a:rPr>
                        <a:t>30 </a:t>
                      </a:r>
                      <a:r>
                        <a:rPr lang="en-US" sz="1100" kern="1200">
                          <a:solidFill>
                            <a:schemeClr val="tx1"/>
                          </a:solidFill>
                          <a:latin typeface="+mn-lt"/>
                          <a:ea typeface="+mn-ea"/>
                          <a:cs typeface="+mn-cs"/>
                        </a:rPr>
                        <a:t>ml/phút/1,73</a:t>
                      </a:r>
                      <a:r>
                        <a:rPr lang="vi" sz="1100" kern="1200">
                          <a:solidFill>
                            <a:schemeClr val="tx1"/>
                          </a:solidFill>
                          <a:latin typeface="+mn-lt"/>
                          <a:ea typeface="+mn-ea"/>
                          <a:cs typeface="+mn-cs"/>
                        </a:rPr>
                        <a:t> m</a:t>
                      </a:r>
                      <a:r>
                        <a:rPr lang="vi" sz="1100" kern="1200" baseline="30000">
                          <a:solidFill>
                            <a:schemeClr val="tx1"/>
                          </a:solidFill>
                          <a:latin typeface="+mn-lt"/>
                          <a:ea typeface="+mn-ea"/>
                          <a:cs typeface="+mn-cs"/>
                        </a:rPr>
                        <a:t>2</a:t>
                      </a:r>
                      <a:endParaRPr lang="fr-FR" sz="1100" kern="1200" dirty="0">
                        <a:solidFill>
                          <a:schemeClr val="tx1"/>
                        </a:solidFill>
                        <a:latin typeface="+mn-lt"/>
                        <a:ea typeface="+mn-ea"/>
                        <a:cs typeface="+mn-cs"/>
                      </a:endParaRPr>
                    </a:p>
                  </a:txBody>
                  <a:tcPr marL="36000" marR="36000" marT="180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457166" rtl="0" eaLnBrk="1" fontAlgn="auto" latinLnBrk="0" hangingPunct="1">
                        <a:lnSpc>
                          <a:spcPct val="80000"/>
                        </a:lnSpc>
                        <a:spcBef>
                          <a:spcPts val="0"/>
                        </a:spcBef>
                        <a:spcAft>
                          <a:spcPts val="0"/>
                        </a:spcAft>
                        <a:buClrTx/>
                        <a:buSzTx/>
                        <a:buFontTx/>
                        <a:buNone/>
                        <a:tabLst/>
                        <a:defRPr/>
                      </a:pPr>
                      <a:r>
                        <a:rPr lang="vi" sz="1100" kern="1200" dirty="0">
                          <a:solidFill>
                            <a:schemeClr val="tx1"/>
                          </a:solidFill>
                          <a:latin typeface="+mn-lt"/>
                          <a:ea typeface="+mn-ea"/>
                          <a:cs typeface="+mn-cs"/>
                        </a:rPr>
                        <a:t>&lt;30 đến </a:t>
                      </a:r>
                      <a:br>
                        <a:rPr lang="fr-FR" sz="1100" kern="1200" dirty="0">
                          <a:solidFill>
                            <a:schemeClr val="tx1"/>
                          </a:solidFill>
                          <a:latin typeface="+mn-lt"/>
                          <a:ea typeface="+mn-ea"/>
                          <a:cs typeface="+mn-cs"/>
                        </a:rPr>
                      </a:br>
                      <a:r>
                        <a:rPr lang="vi" sz="1100" kern="1200" dirty="0">
                          <a:solidFill>
                            <a:schemeClr val="tx1"/>
                          </a:solidFill>
                          <a:latin typeface="+mn-lt"/>
                          <a:ea typeface="+mn-ea"/>
                          <a:cs typeface="+mn-cs"/>
                        </a:rPr>
                        <a:t>≥</a:t>
                      </a:r>
                      <a:r>
                        <a:rPr lang="vi" sz="1100" kern="1200">
                          <a:solidFill>
                            <a:schemeClr val="tx1"/>
                          </a:solidFill>
                          <a:latin typeface="+mn-lt"/>
                          <a:ea typeface="+mn-ea"/>
                          <a:cs typeface="+mn-cs"/>
                        </a:rPr>
                        <a:t>15 </a:t>
                      </a:r>
                      <a:r>
                        <a:rPr lang="en-US" sz="1100" kern="1200">
                          <a:solidFill>
                            <a:schemeClr val="tx1"/>
                          </a:solidFill>
                          <a:latin typeface="+mn-lt"/>
                          <a:ea typeface="+mn-ea"/>
                          <a:cs typeface="+mn-cs"/>
                        </a:rPr>
                        <a:t>ml/phút/1,73</a:t>
                      </a:r>
                      <a:r>
                        <a:rPr lang="vi" sz="1100" kern="1200">
                          <a:solidFill>
                            <a:schemeClr val="tx1"/>
                          </a:solidFill>
                          <a:latin typeface="+mn-lt"/>
                          <a:ea typeface="+mn-ea"/>
                          <a:cs typeface="+mn-cs"/>
                        </a:rPr>
                        <a:t> m</a:t>
                      </a:r>
                      <a:r>
                        <a:rPr lang="vi" sz="1100" kern="1200" baseline="30000">
                          <a:solidFill>
                            <a:schemeClr val="tx1"/>
                          </a:solidFill>
                          <a:latin typeface="+mn-lt"/>
                          <a:ea typeface="+mn-ea"/>
                          <a:cs typeface="+mn-cs"/>
                        </a:rPr>
                        <a:t>2</a:t>
                      </a:r>
                      <a:endParaRPr lang="fr-FR" sz="1100" kern="1200" dirty="0">
                        <a:solidFill>
                          <a:schemeClr val="tx1"/>
                        </a:solidFill>
                        <a:latin typeface="+mn-lt"/>
                        <a:ea typeface="+mn-ea"/>
                        <a:cs typeface="+mn-cs"/>
                      </a:endParaRPr>
                    </a:p>
                  </a:txBody>
                  <a:tcPr marL="36000" marR="36000" marT="180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457166" rtl="0" eaLnBrk="1" fontAlgn="auto" latinLnBrk="0" hangingPunct="1">
                        <a:lnSpc>
                          <a:spcPct val="80000"/>
                        </a:lnSpc>
                        <a:spcBef>
                          <a:spcPts val="0"/>
                        </a:spcBef>
                        <a:spcAft>
                          <a:spcPts val="0"/>
                        </a:spcAft>
                        <a:buClrTx/>
                        <a:buSzTx/>
                        <a:buFontTx/>
                        <a:buNone/>
                        <a:tabLst/>
                        <a:defRPr/>
                      </a:pPr>
                      <a:r>
                        <a:rPr lang="vi" sz="1100" kern="1200" dirty="0">
                          <a:solidFill>
                            <a:schemeClr val="tx1"/>
                          </a:solidFill>
                          <a:latin typeface="+mn-lt"/>
                          <a:ea typeface="+mn-ea"/>
                          <a:cs typeface="+mn-cs"/>
                        </a:rPr>
                        <a:t>&lt;</a:t>
                      </a:r>
                      <a:r>
                        <a:rPr lang="vi" sz="1100" kern="1200">
                          <a:solidFill>
                            <a:schemeClr val="tx1"/>
                          </a:solidFill>
                          <a:latin typeface="+mn-lt"/>
                          <a:ea typeface="+mn-ea"/>
                          <a:cs typeface="+mn-cs"/>
                        </a:rPr>
                        <a:t>15 </a:t>
                      </a:r>
                      <a:r>
                        <a:rPr lang="en-US" sz="1100" kern="1200">
                          <a:solidFill>
                            <a:schemeClr val="tx1"/>
                          </a:solidFill>
                          <a:latin typeface="+mn-lt"/>
                          <a:ea typeface="+mn-ea"/>
                          <a:cs typeface="+mn-cs"/>
                        </a:rPr>
                        <a:t>ml/phút/1,73</a:t>
                      </a:r>
                      <a:r>
                        <a:rPr lang="vi" sz="1100" kern="1200">
                          <a:solidFill>
                            <a:schemeClr val="tx1"/>
                          </a:solidFill>
                          <a:latin typeface="+mn-lt"/>
                          <a:ea typeface="+mn-ea"/>
                          <a:cs typeface="+mn-cs"/>
                        </a:rPr>
                        <a:t> m</a:t>
                      </a:r>
                      <a:r>
                        <a:rPr lang="vi" sz="1100" kern="1200" baseline="30000">
                          <a:solidFill>
                            <a:schemeClr val="tx1"/>
                          </a:solidFill>
                          <a:latin typeface="+mn-lt"/>
                          <a:ea typeface="+mn-ea"/>
                          <a:cs typeface="+mn-cs"/>
                        </a:rPr>
                        <a:t>2</a:t>
                      </a:r>
                      <a:endParaRPr lang="fr-FR" sz="1100" kern="1200" dirty="0">
                        <a:solidFill>
                          <a:schemeClr val="tx1"/>
                        </a:solidFill>
                        <a:latin typeface="+mn-lt"/>
                        <a:ea typeface="+mn-ea"/>
                        <a:cs typeface="+mn-cs"/>
                      </a:endParaRPr>
                    </a:p>
                  </a:txBody>
                  <a:tcPr marL="36000" marR="36000" marT="18000" marB="0" anchor="ctr">
                    <a:lnL w="12700" cap="flat" cmpd="sng" algn="ctr">
                      <a:solidFill>
                        <a:sysClr val="window" lastClr="FFFFFF"/>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46654"/>
                  </a:ext>
                </a:extLst>
              </a:tr>
            </a:tbl>
          </a:graphicData>
        </a:graphic>
      </p:graphicFrame>
      <p:pic>
        <p:nvPicPr>
          <p:cNvPr id="27" name="Graphic 26">
            <a:extLst>
              <a:ext uri="{FF2B5EF4-FFF2-40B4-BE49-F238E27FC236}">
                <a16:creationId xmlns:a16="http://schemas.microsoft.com/office/drawing/2014/main" id="{2EDB418B-582F-475E-8ABE-90BD13524E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641" y="2149488"/>
            <a:ext cx="292852" cy="458801"/>
          </a:xfrm>
          <a:prstGeom prst="rect">
            <a:avLst/>
          </a:prstGeom>
        </p:spPr>
      </p:pic>
      <p:sp>
        <p:nvSpPr>
          <p:cNvPr id="31" name="TextBox 30">
            <a:extLst>
              <a:ext uri="{FF2B5EF4-FFF2-40B4-BE49-F238E27FC236}">
                <a16:creationId xmlns:a16="http://schemas.microsoft.com/office/drawing/2014/main" id="{11201CE9-10E5-4172-B700-BDF16AF4583B}"/>
              </a:ext>
            </a:extLst>
          </p:cNvPr>
          <p:cNvSpPr txBox="1"/>
          <p:nvPr/>
        </p:nvSpPr>
        <p:spPr>
          <a:xfrm>
            <a:off x="1536115" y="1505656"/>
            <a:ext cx="9144009" cy="292388"/>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3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Giai đoạn suy thận</a:t>
            </a:r>
          </a:p>
        </p:txBody>
      </p:sp>
      <p:sp>
        <p:nvSpPr>
          <p:cNvPr id="28" name="Text Placeholder 5">
            <a:extLst>
              <a:ext uri="{FF2B5EF4-FFF2-40B4-BE49-F238E27FC236}">
                <a16:creationId xmlns:a16="http://schemas.microsoft.com/office/drawing/2014/main" id="{B5640A7D-9B82-4A9E-A12D-B76D75DE4B77}"/>
              </a:ext>
            </a:extLst>
          </p:cNvPr>
          <p:cNvSpPr>
            <a:spLocks noGrp="1"/>
          </p:cNvSpPr>
          <p:nvPr>
            <p:ph type="body" sz="quarter" idx="15"/>
          </p:nvPr>
        </p:nvSpPr>
        <p:spPr>
          <a:xfrm>
            <a:off x="0" y="5907820"/>
            <a:ext cx="11651472" cy="206296"/>
          </a:xfrm>
        </p:spPr>
        <p:txBody>
          <a:bodyPr/>
          <a:lstStyle/>
          <a:p>
            <a:pPr lvl="0">
              <a:spcAft>
                <a:spcPts val="0"/>
              </a:spcAft>
              <a:buClrTx/>
              <a:defRPr/>
            </a:pPr>
            <a:r>
              <a:rPr lang="en-GB" dirty="0">
                <a:latin typeface="Calibri" panose="020F0502020204030204"/>
              </a:rPr>
              <a:t>*Saxagliptin recommended daily dose is 2.5 mg or 5 mg qd; </a:t>
            </a:r>
            <a:r>
              <a:rPr lang="en-GB" baseline="30000" dirty="0">
                <a:latin typeface="Calibri" panose="020F0502020204030204"/>
              </a:rPr>
              <a:t>†</a:t>
            </a:r>
            <a:r>
              <a:rPr lang="en-GB" dirty="0">
                <a:latin typeface="Calibri" panose="020F0502020204030204"/>
              </a:rPr>
              <a:t>Alogliptin prescribing information kidney impairment expressed in CrCl, ml/min</a:t>
            </a:r>
          </a:p>
          <a:p>
            <a:pPr lvl="0">
              <a:spcAft>
                <a:spcPts val="0"/>
              </a:spcAft>
              <a:buClrTx/>
              <a:defRPr/>
            </a:pPr>
            <a:r>
              <a:rPr lang="en-GB" dirty="0">
                <a:latin typeface="Calibri" panose="020F0502020204030204"/>
              </a:rPr>
              <a:t>bid, twice daily; CrCl, creatinine clearance; CKD, chronic kidney disease; DPP4i, dipeptidyl peptidase-4 inhibitor; eGFR, estimated glomerular filtration rate; ESKD, end-stage kidney disease; qd, once daily</a:t>
            </a:r>
          </a:p>
          <a:p>
            <a:pPr lvl="0">
              <a:defRPr/>
            </a:pPr>
            <a:r>
              <a:rPr lang="en-GB" dirty="0"/>
              <a:t>1. Linagliptin (linagliptin) summary of product characteristics; 2 Merck. </a:t>
            </a:r>
            <a:r>
              <a:rPr lang="en-GB" dirty="0" err="1"/>
              <a:t>Januvia</a:t>
            </a:r>
            <a:r>
              <a:rPr lang="en-GB" dirty="0"/>
              <a:t> (sitagliptin) summary of product characteristics; 3. AstraZeneca. </a:t>
            </a:r>
            <a:r>
              <a:rPr lang="en-GB" dirty="0" err="1"/>
              <a:t>Onglyza</a:t>
            </a:r>
            <a:r>
              <a:rPr lang="en-GB" dirty="0"/>
              <a:t> (saxagliptin) summary of product characteristics; 4. Novartis. </a:t>
            </a:r>
            <a:r>
              <a:rPr lang="en-GB" dirty="0" err="1"/>
              <a:t>Galvus</a:t>
            </a:r>
            <a:r>
              <a:rPr lang="en-GB" dirty="0"/>
              <a:t> (vildagliptin) summary of product characteristics; 5. Takeda. </a:t>
            </a:r>
            <a:r>
              <a:rPr lang="en-GB" dirty="0" err="1"/>
              <a:t>Vipidia</a:t>
            </a:r>
            <a:r>
              <a:rPr lang="en-GB" dirty="0"/>
              <a:t> (alogliptin) summary of product characteristics</a:t>
            </a:r>
          </a:p>
        </p:txBody>
      </p:sp>
      <p:sp>
        <p:nvSpPr>
          <p:cNvPr id="25" name="TextBox 24">
            <a:extLst>
              <a:ext uri="{FF2B5EF4-FFF2-40B4-BE49-F238E27FC236}">
                <a16:creationId xmlns:a16="http://schemas.microsoft.com/office/drawing/2014/main" id="{EDB9F595-23F9-4154-8CD9-B429E18C100D}"/>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custDataLst>
      <p:tags r:id="rId1"/>
    </p:custDataLst>
    <p:extLst>
      <p:ext uri="{BB962C8B-B14F-4D97-AF65-F5344CB8AC3E}">
        <p14:creationId xmlns:p14="http://schemas.microsoft.com/office/powerpoint/2010/main" val="106939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Object 73" hidden="1"/>
          <p:cNvGraphicFramePr>
            <a:graphicFrameLocks noChangeAspect="1"/>
          </p:cNvGraphicFramePr>
          <p:nvPr>
            <p:custDataLst>
              <p:tags r:id="rId1"/>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74" name="Object 7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2"/>
            </p:custDataLst>
          </p:nvPr>
        </p:nvSpPr>
        <p:spPr/>
        <p:txBody>
          <a:bodyPr/>
          <a:lstStyle/>
          <a:p>
            <a:r>
              <a:rPr lang="vi" dirty="0"/>
              <a:t>Bệnh nhân </a:t>
            </a:r>
            <a:r>
              <a:rPr lang="vi-VN" dirty="0"/>
              <a:t>dù</a:t>
            </a:r>
            <a:r>
              <a:rPr lang="en-US" dirty="0"/>
              <a:t>ng </a:t>
            </a:r>
            <a:r>
              <a:rPr lang="vi-VN" dirty="0"/>
              <a:t>Linagliptin/Metformin</a:t>
            </a:r>
            <a:r>
              <a:rPr lang="vi" dirty="0"/>
              <a:t> có thể tiếp tục sử dụng cùng liều </a:t>
            </a:r>
            <a:r>
              <a:rPr lang="vi-VN" dirty="0"/>
              <a:t>Linagliptin</a:t>
            </a:r>
            <a:r>
              <a:rPr lang="vi" dirty="0"/>
              <a:t> hàng ngày nếu chức năng thận của họ suy giảm và cần loại bỏ metformin</a:t>
            </a:r>
          </a:p>
        </p:txBody>
      </p:sp>
      <p:sp>
        <p:nvSpPr>
          <p:cNvPr id="25" name="Chevron 30">
            <a:extLst>
              <a:ext uri="{FF2B5EF4-FFF2-40B4-BE49-F238E27FC236}">
                <a16:creationId xmlns:a16="http://schemas.microsoft.com/office/drawing/2014/main" id="{10B988AA-367B-4812-BDBB-EBB467A81224}"/>
              </a:ext>
            </a:extLst>
          </p:cNvPr>
          <p:cNvSpPr/>
          <p:nvPr/>
        </p:nvSpPr>
        <p:spPr>
          <a:xfrm>
            <a:off x="9152464" y="3519794"/>
            <a:ext cx="2217721" cy="416255"/>
          </a:xfrm>
          <a:prstGeom prst="chevron">
            <a:avLst>
              <a:gd name="adj" fmla="val 30000"/>
            </a:avLst>
          </a:prstGeom>
          <a:solidFill>
            <a:srgbClr val="FAA63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 name="Tj-Duo">
            <a:extLst>
              <a:ext uri="{FF2B5EF4-FFF2-40B4-BE49-F238E27FC236}">
                <a16:creationId xmlns:a16="http://schemas.microsoft.com/office/drawing/2014/main" id="{9203C02F-AE9E-46D8-9155-456F6CFE4821}"/>
              </a:ext>
            </a:extLst>
          </p:cNvPr>
          <p:cNvSpPr/>
          <p:nvPr/>
        </p:nvSpPr>
        <p:spPr>
          <a:xfrm>
            <a:off x="1020278" y="4753645"/>
            <a:ext cx="5293436" cy="669956"/>
          </a:xfrm>
          <a:prstGeom prst="rect">
            <a:avLst/>
          </a:prstGeom>
          <a:noFill/>
        </p:spPr>
        <p:txBody>
          <a:bodyPr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332A86"/>
                </a:solidFill>
                <a:effectLst/>
                <a:uLnTx/>
                <a:uFillTx/>
                <a:latin typeface="Calibri" panose="020F0502020204030204"/>
                <a:ea typeface="+mn-ea"/>
                <a:cs typeface="+mn-cs"/>
              </a:rPr>
              <a:t>Duy trì cho bệnh nhân </a:t>
            </a:r>
            <a:r>
              <a:rPr kumimoji="0" lang="vi" sz="1600" b="1" i="0" u="none" strike="noStrike" kern="1200" cap="none" spc="0" normalizeH="0" baseline="0" noProof="0" dirty="0">
                <a:ln>
                  <a:noFill/>
                </a:ln>
                <a:solidFill>
                  <a:srgbClr val="332A86"/>
                </a:solidFill>
                <a:effectLst/>
                <a:uLnTx/>
                <a:uFillTx/>
                <a:latin typeface="Calibri" panose="020F0502020204030204"/>
                <a:ea typeface="+mn-ea"/>
                <a:cs typeface="+mn-cs"/>
              </a:rPr>
              <a:t>ở mức suy thận trung bình (</a:t>
            </a:r>
            <a:r>
              <a:rPr kumimoji="0" lang="en-US" sz="1600" b="1" i="0" u="none" strike="noStrike" kern="1200" cap="none" spc="0" normalizeH="0" baseline="0" noProof="0" dirty="0">
                <a:ln>
                  <a:noFill/>
                </a:ln>
                <a:solidFill>
                  <a:srgbClr val="332A86"/>
                </a:solidFill>
                <a:effectLst/>
                <a:uLnTx/>
                <a:uFillTx/>
                <a:latin typeface="Calibri" panose="020F0502020204030204"/>
                <a:ea typeface="+mn-ea"/>
                <a:cs typeface="+mn-cs"/>
              </a:rPr>
              <a:t>BTM </a:t>
            </a:r>
            <a:r>
              <a:rPr kumimoji="0" lang="vi" sz="1600" b="1" i="0" u="none" strike="noStrike" kern="1200" cap="none" spc="0" normalizeH="0" baseline="0" noProof="0" dirty="0">
                <a:ln>
                  <a:noFill/>
                </a:ln>
                <a:solidFill>
                  <a:srgbClr val="332A86"/>
                </a:solidFill>
                <a:effectLst/>
                <a:uLnTx/>
                <a:uFillTx/>
                <a:latin typeface="Calibri" panose="020F0502020204030204"/>
                <a:ea typeface="+mn-ea"/>
                <a:cs typeface="+mn-cs"/>
              </a:rPr>
              <a:t>3a)* </a:t>
            </a:r>
            <a:r>
              <a:rPr kumimoji="0" lang="vi" sz="2000" b="1" i="0" u="none" strike="noStrike" kern="1200" cap="none" spc="0" normalizeH="0" baseline="0" noProof="0" dirty="0">
                <a:ln>
                  <a:noFill/>
                </a:ln>
                <a:solidFill>
                  <a:srgbClr val="00A9E0"/>
                </a:solidFill>
                <a:effectLst/>
                <a:uLnTx/>
                <a:uFillTx/>
                <a:latin typeface="Calibri" panose="020F0502020204030204"/>
                <a:ea typeface="+mn-ea"/>
                <a:cs typeface="+mn-cs"/>
              </a:rPr>
              <a:t>với</a:t>
            </a:r>
            <a:r>
              <a:rPr kumimoji="0" lang="vi" sz="2000" b="1" i="1"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vi-VN" sz="2000" b="1" i="0" u="none" strike="noStrike" kern="1200" cap="none" spc="0" normalizeH="0" baseline="0" noProof="0" dirty="0">
                <a:ln>
                  <a:noFill/>
                </a:ln>
                <a:solidFill>
                  <a:srgbClr val="00A4E4"/>
                </a:solidFill>
                <a:effectLst/>
                <a:uLnTx/>
                <a:uFillTx/>
                <a:latin typeface="Tahoma" panose="020B0604030504040204" pitchFamily="34" charset="0"/>
                <a:ea typeface="+mn-ea"/>
                <a:cs typeface="+mn-cs"/>
              </a:rPr>
              <a:t>Linagliptin/Metformin</a:t>
            </a:r>
            <a:r>
              <a:rPr kumimoji="0" lang="vi" sz="2000" b="1" i="0" u="none" strike="noStrike" kern="1200" cap="none" spc="0" normalizeH="0" baseline="30000" noProof="0" dirty="0">
                <a:ln>
                  <a:noFill/>
                </a:ln>
                <a:solidFill>
                  <a:srgbClr val="332A86"/>
                </a:solidFill>
                <a:effectLst/>
                <a:uLnTx/>
                <a:uFillTx/>
                <a:latin typeface="Calibri" panose="020F0502020204030204"/>
                <a:ea typeface="+mn-ea"/>
                <a:cs typeface="+mn-cs"/>
              </a:rPr>
              <a:t>1</a:t>
            </a:r>
          </a:p>
        </p:txBody>
      </p:sp>
      <p:graphicFrame>
        <p:nvGraphicFramePr>
          <p:cNvPr id="27" name="Tableau 5">
            <a:extLst>
              <a:ext uri="{FF2B5EF4-FFF2-40B4-BE49-F238E27FC236}">
                <a16:creationId xmlns:a16="http://schemas.microsoft.com/office/drawing/2014/main" id="{7BD23347-FB04-463B-989B-0FBE7A70C940}"/>
              </a:ext>
            </a:extLst>
          </p:cNvPr>
          <p:cNvGraphicFramePr>
            <a:graphicFrameLocks noGrp="1"/>
          </p:cNvGraphicFramePr>
          <p:nvPr/>
        </p:nvGraphicFramePr>
        <p:xfrm>
          <a:off x="1081646" y="2133000"/>
          <a:ext cx="10288539" cy="720000"/>
        </p:xfrm>
        <a:graphic>
          <a:graphicData uri="http://schemas.openxmlformats.org/drawingml/2006/table">
            <a:tbl>
              <a:tblPr firstRow="1" bandRow="1"/>
              <a:tblGrid>
                <a:gridCol w="1993228">
                  <a:extLst>
                    <a:ext uri="{9D8B030D-6E8A-4147-A177-3AD203B41FA5}">
                      <a16:colId xmlns:a16="http://schemas.microsoft.com/office/drawing/2014/main" val="20000"/>
                    </a:ext>
                  </a:extLst>
                </a:gridCol>
                <a:gridCol w="2093796">
                  <a:extLst>
                    <a:ext uri="{9D8B030D-6E8A-4147-A177-3AD203B41FA5}">
                      <a16:colId xmlns:a16="http://schemas.microsoft.com/office/drawing/2014/main" val="20001"/>
                    </a:ext>
                  </a:extLst>
                </a:gridCol>
                <a:gridCol w="1993228">
                  <a:extLst>
                    <a:ext uri="{9D8B030D-6E8A-4147-A177-3AD203B41FA5}">
                      <a16:colId xmlns:a16="http://schemas.microsoft.com/office/drawing/2014/main" val="20002"/>
                    </a:ext>
                  </a:extLst>
                </a:gridCol>
                <a:gridCol w="1993228">
                  <a:extLst>
                    <a:ext uri="{9D8B030D-6E8A-4147-A177-3AD203B41FA5}">
                      <a16:colId xmlns:a16="http://schemas.microsoft.com/office/drawing/2014/main" val="20003"/>
                    </a:ext>
                  </a:extLst>
                </a:gridCol>
                <a:gridCol w="2215059">
                  <a:extLst>
                    <a:ext uri="{9D8B030D-6E8A-4147-A177-3AD203B41FA5}">
                      <a16:colId xmlns:a16="http://schemas.microsoft.com/office/drawing/2014/main" val="20004"/>
                    </a:ext>
                  </a:extLst>
                </a:gridCol>
              </a:tblGrid>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600" b="1" noProof="0">
                          <a:solidFill>
                            <a:schemeClr val="tx1"/>
                          </a:solidFill>
                        </a:rPr>
                        <a:t>BTM gđ</a:t>
                      </a:r>
                      <a:r>
                        <a:rPr lang="en-US" sz="1600" b="1" baseline="0" noProof="0">
                          <a:solidFill>
                            <a:schemeClr val="tx1"/>
                          </a:solidFill>
                        </a:rPr>
                        <a:t> 1</a:t>
                      </a:r>
                      <a:endParaRPr lang="vi" sz="1600" b="1" noProof="0" dirty="0">
                        <a:solidFill>
                          <a:schemeClr val="tx1"/>
                        </a:solidFill>
                      </a:endParaRPr>
                    </a:p>
                  </a:txBody>
                  <a:tcPr marL="36000" marR="36000" marT="18000" marB="0" anchor="ctr">
                    <a:lnL>
                      <a:noFill/>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600" b="1" noProof="0">
                          <a:solidFill>
                            <a:schemeClr val="tx1"/>
                          </a:solidFill>
                        </a:rPr>
                        <a:t>BTM gđ</a:t>
                      </a:r>
                      <a:r>
                        <a:rPr lang="en-US" sz="1600" b="1" baseline="0" noProof="0">
                          <a:solidFill>
                            <a:schemeClr val="tx1"/>
                          </a:solidFill>
                        </a:rPr>
                        <a:t> 2</a:t>
                      </a:r>
                      <a:endParaRPr lang="vi" sz="1600" b="1" noProof="0" dirty="0">
                        <a:solidFill>
                          <a:schemeClr val="tx1"/>
                        </a:solidFill>
                      </a:endParaRPr>
                    </a:p>
                  </a:txBody>
                  <a:tcPr marL="36000" marR="36000" marT="180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4D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600" b="1" noProof="0">
                          <a:solidFill>
                            <a:schemeClr val="tx1"/>
                          </a:solidFill>
                        </a:rPr>
                        <a:t>BTM gđ</a:t>
                      </a:r>
                      <a:r>
                        <a:rPr lang="en-US" sz="1600" b="1" baseline="0" noProof="0">
                          <a:solidFill>
                            <a:schemeClr val="tx1"/>
                          </a:solidFill>
                        </a:rPr>
                        <a:t> 3a</a:t>
                      </a:r>
                      <a:r>
                        <a:rPr lang="vi" sz="1600" b="1" noProof="0">
                          <a:solidFill>
                            <a:schemeClr val="tx1"/>
                          </a:solidFill>
                        </a:rPr>
                        <a:t>*</a:t>
                      </a:r>
                      <a:endParaRPr lang="vi" sz="1600" b="1" noProof="0" dirty="0">
                        <a:solidFill>
                          <a:schemeClr val="tx1"/>
                        </a:solidFill>
                      </a:endParaRPr>
                    </a:p>
                  </a:txBody>
                  <a:tcPr marL="36000" marR="36000" marT="180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CAC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600" b="1" noProof="0">
                          <a:solidFill>
                            <a:schemeClr val="tx1"/>
                          </a:solidFill>
                        </a:rPr>
                        <a:t>BTM gđ</a:t>
                      </a:r>
                      <a:r>
                        <a:rPr lang="en-US" sz="1600" b="1" baseline="0" noProof="0">
                          <a:solidFill>
                            <a:schemeClr val="tx1"/>
                          </a:solidFill>
                        </a:rPr>
                        <a:t> 3b</a:t>
                      </a:r>
                      <a:endParaRPr lang="en-GB" sz="1600" b="1" baseline="30000" noProof="0" dirty="0">
                        <a:solidFill>
                          <a:schemeClr val="tx1"/>
                        </a:solidFill>
                      </a:endParaRPr>
                    </a:p>
                  </a:txBody>
                  <a:tcPr marL="36000" marR="36000" marT="1800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FC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pPr>
                      <a:r>
                        <a:rPr lang="en-US" sz="1600" b="1" noProof="0">
                          <a:solidFill>
                            <a:schemeClr val="tx1"/>
                          </a:solidFill>
                        </a:rPr>
                        <a:t>BTM gđ</a:t>
                      </a:r>
                      <a:r>
                        <a:rPr lang="en-US" sz="1600" b="1" baseline="0" noProof="0">
                          <a:solidFill>
                            <a:schemeClr val="tx1"/>
                          </a:solidFill>
                        </a:rPr>
                        <a:t> 4-5</a:t>
                      </a:r>
                      <a:endParaRPr lang="vi" sz="1600" b="1" noProof="0" dirty="0">
                        <a:solidFill>
                          <a:schemeClr val="tx1"/>
                        </a:solidFill>
                      </a:endParaRPr>
                    </a:p>
                  </a:txBody>
                  <a:tcPr marL="36000" marR="36000" marT="18000" marB="0" anchor="ctr">
                    <a:lnL w="12700" cap="flat" cmpd="sng" algn="ctr">
                      <a:solidFill>
                        <a:sysClr val="window" lastClr="FFFFFF"/>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7BA"/>
                    </a:solidFill>
                  </a:tcPr>
                </a:tc>
                <a:extLst>
                  <a:ext uri="{0D108BD9-81ED-4DB2-BD59-A6C34878D82A}">
                    <a16:rowId xmlns:a16="http://schemas.microsoft.com/office/drawing/2014/main" val="10000"/>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lnSpc>
                          <a:spcPct val="80000"/>
                        </a:lnSpc>
                      </a:pPr>
                      <a:r>
                        <a:rPr lang="vi" sz="1500" kern="1200" noProof="0" dirty="0">
                          <a:solidFill>
                            <a:schemeClr val="tx1"/>
                          </a:solidFill>
                          <a:latin typeface="+mn-lt"/>
                          <a:ea typeface="+mn-ea"/>
                          <a:cs typeface="+mn-cs"/>
                        </a:rPr>
                        <a:t>≥</a:t>
                      </a:r>
                      <a:r>
                        <a:rPr lang="vi" sz="1500" kern="1200" noProof="0">
                          <a:solidFill>
                            <a:schemeClr val="tx1"/>
                          </a:solidFill>
                          <a:latin typeface="+mn-lt"/>
                          <a:ea typeface="+mn-ea"/>
                          <a:cs typeface="+mn-cs"/>
                        </a:rPr>
                        <a:t>90 ml/phút</a:t>
                      </a:r>
                      <a:endParaRPr lang="vi" sz="1500" kern="1200" noProof="0" dirty="0">
                        <a:solidFill>
                          <a:schemeClr val="tx1"/>
                        </a:solidFill>
                        <a:latin typeface="+mn-lt"/>
                        <a:ea typeface="+mn-ea"/>
                        <a:cs typeface="+mn-cs"/>
                      </a:endParaRPr>
                    </a:p>
                  </a:txBody>
                  <a:tcPr marL="36000" marR="3600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500" kern="1200" noProof="0">
                          <a:solidFill>
                            <a:schemeClr val="tx1"/>
                          </a:solidFill>
                          <a:latin typeface="+mn-lt"/>
                          <a:ea typeface="+mn-ea"/>
                          <a:cs typeface="+mn-cs"/>
                        </a:rPr>
                        <a:t>60–89 ml/phút</a:t>
                      </a:r>
                      <a:endParaRPr lang="vi" sz="1500" kern="1200" noProof="0" dirty="0">
                        <a:solidFill>
                          <a:schemeClr val="tx1"/>
                        </a:solidFill>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500" kern="1200" noProof="0">
                          <a:solidFill>
                            <a:schemeClr val="tx1"/>
                          </a:solidFill>
                          <a:latin typeface="+mn-lt"/>
                          <a:ea typeface="+mn-ea"/>
                          <a:cs typeface="+mn-cs"/>
                        </a:rPr>
                        <a:t>45–59 ml/phút</a:t>
                      </a:r>
                      <a:endParaRPr lang="vi" sz="1500" kern="1200" noProof="0" dirty="0">
                        <a:solidFill>
                          <a:schemeClr val="tx1"/>
                        </a:solidFill>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500" kern="1200" noProof="0">
                          <a:solidFill>
                            <a:schemeClr val="tx1"/>
                          </a:solidFill>
                          <a:latin typeface="+mn-lt"/>
                          <a:ea typeface="+mn-ea"/>
                          <a:cs typeface="+mn-cs"/>
                        </a:rPr>
                        <a:t>30–44 ml/phút</a:t>
                      </a:r>
                      <a:endParaRPr lang="vi" sz="1500" kern="1200" noProof="0" dirty="0">
                        <a:solidFill>
                          <a:schemeClr val="tx1"/>
                        </a:solidFill>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lnSpc>
                          <a:spcPct val="80000"/>
                        </a:lnSpc>
                      </a:pPr>
                      <a:r>
                        <a:rPr lang="vi" sz="1500" kern="1200" noProof="0" dirty="0">
                          <a:solidFill>
                            <a:schemeClr val="tx1"/>
                          </a:solidFill>
                          <a:latin typeface="+mn-lt"/>
                          <a:ea typeface="+mn-ea"/>
                          <a:cs typeface="+mn-cs"/>
                        </a:rPr>
                        <a:t>&lt;</a:t>
                      </a:r>
                      <a:r>
                        <a:rPr lang="vi" sz="1500" kern="1200" noProof="0">
                          <a:solidFill>
                            <a:schemeClr val="tx1"/>
                          </a:solidFill>
                          <a:latin typeface="+mn-lt"/>
                          <a:ea typeface="+mn-ea"/>
                          <a:cs typeface="+mn-cs"/>
                        </a:rPr>
                        <a:t>30 ml/phút</a:t>
                      </a:r>
                      <a:endParaRPr lang="vi" sz="1500" kern="1200" noProof="0" dirty="0">
                        <a:solidFill>
                          <a:schemeClr val="tx1"/>
                        </a:solidFill>
                        <a:latin typeface="+mn-lt"/>
                        <a:ea typeface="+mn-ea"/>
                        <a:cs typeface="+mn-cs"/>
                      </a:endParaRPr>
                    </a:p>
                  </a:txBody>
                  <a:tcPr marL="36000" marR="3600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9" name="ZoneTexte 17">
            <a:extLst>
              <a:ext uri="{FF2B5EF4-FFF2-40B4-BE49-F238E27FC236}">
                <a16:creationId xmlns:a16="http://schemas.microsoft.com/office/drawing/2014/main" id="{C279621F-7AB6-4E0F-A25C-3E6F80BC5920}"/>
              </a:ext>
            </a:extLst>
          </p:cNvPr>
          <p:cNvSpPr txBox="1"/>
          <p:nvPr/>
        </p:nvSpPr>
        <p:spPr>
          <a:xfrm>
            <a:off x="532218" y="2514592"/>
            <a:ext cx="103348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 sz="14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GFR:</a:t>
            </a:r>
          </a:p>
        </p:txBody>
      </p:sp>
      <p:grpSp>
        <p:nvGrpSpPr>
          <p:cNvPr id="34" name="Group 33">
            <a:extLst>
              <a:ext uri="{FF2B5EF4-FFF2-40B4-BE49-F238E27FC236}">
                <a16:creationId xmlns:a16="http://schemas.microsoft.com/office/drawing/2014/main" id="{A7590640-531D-4974-A300-0D967109F6DF}"/>
              </a:ext>
            </a:extLst>
          </p:cNvPr>
          <p:cNvGrpSpPr/>
          <p:nvPr/>
        </p:nvGrpSpPr>
        <p:grpSpPr>
          <a:xfrm>
            <a:off x="323546" y="2124907"/>
            <a:ext cx="719999" cy="720000"/>
            <a:chOff x="665513" y="2570835"/>
            <a:chExt cx="1010858" cy="1010858"/>
          </a:xfrm>
        </p:grpSpPr>
        <p:sp>
          <p:nvSpPr>
            <p:cNvPr id="35" name="Oval 34">
              <a:extLst>
                <a:ext uri="{FF2B5EF4-FFF2-40B4-BE49-F238E27FC236}">
                  <a16:creationId xmlns:a16="http://schemas.microsoft.com/office/drawing/2014/main" id="{0E0940A9-5F27-4E1E-8554-46FC3DE918DE}"/>
                </a:ext>
              </a:extLst>
            </p:cNvPr>
            <p:cNvSpPr/>
            <p:nvPr/>
          </p:nvSpPr>
          <p:spPr>
            <a:xfrm>
              <a:off x="665513" y="2570835"/>
              <a:ext cx="1010858" cy="1010858"/>
            </a:xfrm>
            <a:prstGeom prst="ellipse">
              <a:avLst/>
            </a:prstGeom>
            <a:solidFill>
              <a:srgbClr val="8E908F"/>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B74B1E5A-4983-4AD9-9EC3-38B263CC3A5A}"/>
                </a:ext>
              </a:extLst>
            </p:cNvPr>
            <p:cNvPicPr>
              <a:picLocks noChangeAspect="1" noChangeArrowheads="1"/>
            </p:cNvPicPr>
            <p:nvPr/>
          </p:nvPicPr>
          <p:blipFill>
            <a:blip r:embed="rId7">
              <a:extLst>
                <a:ext uri="{96DAC541-7B7A-43D3-8B79-37D633B846F1}">
                  <asvg:svgBlip xmlns:asvg="http://schemas.microsoft.com/office/drawing/2016/SVG/main" r:embed="rId8"/>
                </a:ext>
              </a:extLst>
            </a:blip>
            <a:stretch>
              <a:fillRect/>
            </a:stretch>
          </p:blipFill>
          <p:spPr bwMode="auto">
            <a:xfrm>
              <a:off x="956955" y="2741722"/>
              <a:ext cx="427971" cy="670487"/>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Forme libre : forme 32">
            <a:extLst>
              <a:ext uri="{FF2B5EF4-FFF2-40B4-BE49-F238E27FC236}">
                <a16:creationId xmlns:a16="http://schemas.microsoft.com/office/drawing/2014/main" id="{9A91E79D-77C9-44AF-85EB-70B4C1442AFC}"/>
              </a:ext>
            </a:extLst>
          </p:cNvPr>
          <p:cNvSpPr/>
          <p:nvPr/>
        </p:nvSpPr>
        <p:spPr>
          <a:xfrm>
            <a:off x="1082558" y="3519794"/>
            <a:ext cx="6076800" cy="416255"/>
          </a:xfrm>
          <a:prstGeom prst="chevron">
            <a:avLst>
              <a:gd name="adj" fmla="val 33286"/>
            </a:avLst>
          </a:prstGeom>
          <a:solidFill>
            <a:srgbClr val="00A4E4"/>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 name="yellow text">
            <a:extLst>
              <a:ext uri="{FF2B5EF4-FFF2-40B4-BE49-F238E27FC236}">
                <a16:creationId xmlns:a16="http://schemas.microsoft.com/office/drawing/2014/main" id="{19E73A5B-C093-4250-8408-AC998FEAAE0F}"/>
              </a:ext>
            </a:extLst>
          </p:cNvPr>
          <p:cNvSpPr/>
          <p:nvPr/>
        </p:nvSpPr>
        <p:spPr>
          <a:xfrm>
            <a:off x="9152464" y="3744683"/>
            <a:ext cx="2217721" cy="864000"/>
          </a:xfrm>
          <a:prstGeom prst="rect">
            <a:avLst/>
          </a:prstGeom>
          <a:noFill/>
          <a:ln w="12700" cap="flat" cmpd="sng" algn="ctr">
            <a:noFill/>
            <a:prstDash val="solid"/>
            <a:miter lim="800000"/>
          </a:ln>
          <a:effectLst/>
        </p:spPr>
        <p:txBody>
          <a:bodyPr lIns="144000" rtlCol="0" anchor="ctr"/>
          <a:lstStyle/>
          <a:p>
            <a:pPr marL="0" marR="0" lvl="0" indent="0" algn="ctr" defTabSz="914400" rtl="0" eaLnBrk="1" fontAlgn="auto" latinLnBrk="0" hangingPunct="1">
              <a:lnSpc>
                <a:spcPct val="85000"/>
              </a:lnSpc>
              <a:spcBef>
                <a:spcPts val="600"/>
              </a:spcBef>
              <a:spcAft>
                <a:spcPts val="0"/>
              </a:spcAft>
              <a:buClrTx/>
              <a:buSzTx/>
              <a:buFontTx/>
              <a:buNone/>
              <a:tabLst/>
              <a:defRPr/>
            </a:pPr>
            <a:r>
              <a:rPr kumimoji="0" lang="vi" sz="1200" b="1" i="0" u="none" strike="noStrike" kern="0" cap="none" spc="0" normalizeH="0" baseline="0" noProof="0" dirty="0">
                <a:ln>
                  <a:noFill/>
                </a:ln>
                <a:solidFill>
                  <a:srgbClr val="FAA634"/>
                </a:solidFill>
                <a:effectLst/>
                <a:uLnTx/>
                <a:uFillTx/>
                <a:latin typeface="Calibri" panose="020F0502020204030204"/>
                <a:ea typeface="+mn-ea"/>
                <a:cs typeface="+mn-cs"/>
              </a:rPr>
              <a:t>Metformin </a:t>
            </a:r>
            <a:r>
              <a:rPr kumimoji="0" lang="vi" sz="1200" b="1" i="0" u="none" strike="noStrike" kern="0" cap="none" spc="0" normalizeH="0" baseline="0" noProof="0" dirty="0">
                <a:ln>
                  <a:noFill/>
                </a:ln>
                <a:solidFill>
                  <a:srgbClr val="FAA634"/>
                </a:solidFill>
                <a:effectLst/>
                <a:uLnTx/>
                <a:uFillTx/>
                <a:latin typeface="Tahoma" panose="020B0604030504040204" pitchFamily="34" charset="0"/>
                <a:ea typeface="+mn-ea"/>
                <a:cs typeface="+mn-cs"/>
              </a:rPr>
              <a:t>chống </a:t>
            </a:r>
            <a:r>
              <a:rPr kumimoji="0" lang="vi" sz="1200" b="1" i="0" u="none" strike="noStrike" kern="0" cap="none" spc="0" normalizeH="0" baseline="0" noProof="0">
                <a:ln>
                  <a:noFill/>
                </a:ln>
                <a:solidFill>
                  <a:srgbClr val="FAA634"/>
                </a:solidFill>
                <a:effectLst/>
                <a:uLnTx/>
                <a:uFillTx/>
                <a:latin typeface="Tahoma" panose="020B0604030504040204" pitchFamily="34" charset="0"/>
                <a:ea typeface="+mn-ea"/>
                <a:cs typeface="+mn-cs"/>
              </a:rPr>
              <a:t>chỉ định</a:t>
            </a:r>
            <a:r>
              <a:rPr kumimoji="0" lang="vi" sz="1200" b="1" i="0" u="none" strike="noStrike" kern="0" cap="none" spc="0" normalizeH="0" baseline="30000" noProof="0">
                <a:ln>
                  <a:noFill/>
                </a:ln>
                <a:solidFill>
                  <a:srgbClr val="FAA634"/>
                </a:solidFill>
                <a:effectLst/>
                <a:uLnTx/>
                <a:uFillTx/>
                <a:latin typeface="Tahoma" panose="020B0604030504040204" pitchFamily="34" charset="0"/>
                <a:ea typeface="+mn-ea"/>
                <a:cs typeface="+mn-cs"/>
              </a:rPr>
              <a:t>†</a:t>
            </a:r>
            <a:endParaRPr kumimoji="0" lang="en-GB" sz="1200" b="1" i="0" u="none" strike="noStrike" kern="0" cap="none" spc="0" normalizeH="0" baseline="30000" noProof="0" dirty="0">
              <a:ln>
                <a:noFill/>
              </a:ln>
              <a:solidFill>
                <a:srgbClr val="FAA634"/>
              </a:solidFill>
              <a:effectLst/>
              <a:uLnTx/>
              <a:uFillTx/>
              <a:latin typeface="Calibri" panose="020F0502020204030204"/>
              <a:ea typeface="+mn-ea"/>
              <a:cs typeface="+mn-cs"/>
            </a:endParaRPr>
          </a:p>
        </p:txBody>
      </p:sp>
      <p:sp>
        <p:nvSpPr>
          <p:cNvPr id="42" name="Tj">
            <a:extLst>
              <a:ext uri="{FF2B5EF4-FFF2-40B4-BE49-F238E27FC236}">
                <a16:creationId xmlns:a16="http://schemas.microsoft.com/office/drawing/2014/main" id="{2073FB56-F75D-4B9C-9B5A-BE91E4A37AE1}"/>
              </a:ext>
            </a:extLst>
          </p:cNvPr>
          <p:cNvSpPr/>
          <p:nvPr/>
        </p:nvSpPr>
        <p:spPr>
          <a:xfrm>
            <a:off x="6945662" y="4722838"/>
            <a:ext cx="4638219" cy="669956"/>
          </a:xfrm>
          <a:prstGeom prst="rect">
            <a:avLst/>
          </a:prstGeom>
          <a:noFill/>
        </p:spPr>
        <p:txBody>
          <a:bodyPr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332A86"/>
                </a:solidFill>
                <a:effectLst/>
                <a:uLnTx/>
                <a:uFillTx/>
                <a:latin typeface="Calibri" panose="020F0502020204030204"/>
                <a:ea typeface="+mn-ea"/>
                <a:cs typeface="+mn-cs"/>
              </a:rPr>
              <a:t>Khi metformin </a:t>
            </a:r>
            <a:r>
              <a:rPr kumimoji="0" lang="en-US" sz="1600" b="0" i="0" u="none" strike="noStrike" kern="1200" cap="none" spc="0" normalizeH="0" baseline="0" noProof="0" dirty="0" err="1">
                <a:ln>
                  <a:noFill/>
                </a:ln>
                <a:solidFill>
                  <a:srgbClr val="332A86"/>
                </a:solidFill>
                <a:effectLst/>
                <a:uLnTx/>
                <a:uFillTx/>
                <a:latin typeface="Calibri" panose="020F0502020204030204"/>
                <a:ea typeface="+mn-ea"/>
                <a:cs typeface="+mn-cs"/>
              </a:rPr>
              <a:t>bị</a:t>
            </a:r>
            <a:r>
              <a:rPr kumimoji="0" lang="en-US" sz="1600" b="0" i="0"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vi" sz="1600" b="0" i="0" u="none" strike="noStrike" kern="1200" cap="none" spc="0" normalizeH="0" baseline="0" noProof="0" dirty="0">
                <a:ln>
                  <a:noFill/>
                </a:ln>
                <a:solidFill>
                  <a:srgbClr val="332A86"/>
                </a:solidFill>
                <a:effectLst/>
                <a:uLnTx/>
                <a:uFillTx/>
                <a:latin typeface="Calibri" panose="020F0502020204030204"/>
                <a:ea typeface="+mn-ea"/>
                <a:cs typeface="+mn-cs"/>
              </a:rPr>
              <a:t>loại bỏ, </a:t>
            </a:r>
            <a:r>
              <a:rPr kumimoji="0" lang="en-US" sz="1600" b="1" i="0" u="none" strike="noStrike" kern="1200" cap="none" spc="0" normalizeH="0" baseline="0" noProof="0" dirty="0" err="1">
                <a:ln>
                  <a:noFill/>
                </a:ln>
                <a:solidFill>
                  <a:srgbClr val="332A86"/>
                </a:solidFill>
                <a:effectLst/>
                <a:uLnTx/>
                <a:uFillTx/>
                <a:latin typeface="Calibri" panose="020F0502020204030204"/>
                <a:ea typeface="+mn-ea"/>
                <a:cs typeface="+mn-cs"/>
              </a:rPr>
              <a:t>giữ</a:t>
            </a:r>
            <a:r>
              <a:rPr kumimoji="0" lang="en-US" sz="1600" b="1" i="0"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332A86"/>
                </a:solidFill>
                <a:effectLst/>
                <a:uLnTx/>
                <a:uFillTx/>
                <a:latin typeface="Calibri" panose="020F0502020204030204"/>
                <a:ea typeface="+mn-ea"/>
                <a:cs typeface="+mn-cs"/>
              </a:rPr>
              <a:t>nguyên</a:t>
            </a:r>
            <a:r>
              <a:rPr kumimoji="0" lang="vi" sz="1600" b="1" i="0" u="none" strike="noStrike" kern="1200" cap="none" spc="0" normalizeH="0" baseline="0" noProof="0" dirty="0">
                <a:ln>
                  <a:noFill/>
                </a:ln>
                <a:solidFill>
                  <a:srgbClr val="332A86"/>
                </a:solidFill>
                <a:effectLst/>
                <a:uLnTx/>
                <a:uFillTx/>
                <a:latin typeface="Calibri" panose="020F0502020204030204"/>
                <a:ea typeface="+mn-ea"/>
                <a:cs typeface="+mn-cs"/>
              </a:rPr>
              <a:t> liều lượng 5 mg </a:t>
            </a:r>
            <a:r>
              <a:rPr kumimoji="0" lang="vi" sz="2000" b="1" i="0" u="none" strike="noStrike" kern="1200" cap="none" spc="0" normalizeH="0" baseline="0" noProof="0" dirty="0">
                <a:ln>
                  <a:noFill/>
                </a:ln>
                <a:solidFill>
                  <a:srgbClr val="FAA634"/>
                </a:solidFill>
                <a:effectLst/>
                <a:uLnTx/>
                <a:uFillTx/>
                <a:latin typeface="Calibri" panose="020F0502020204030204"/>
                <a:ea typeface="+mn-ea"/>
                <a:cs typeface="+mn-cs"/>
              </a:rPr>
              <a:t>của </a:t>
            </a:r>
            <a:r>
              <a:rPr kumimoji="0" lang="vi-VN" sz="2000" b="1" i="0" u="none" strike="noStrike" kern="1200" cap="none" spc="0" normalizeH="0" baseline="0" noProof="0" dirty="0">
                <a:ln>
                  <a:noFill/>
                </a:ln>
                <a:solidFill>
                  <a:srgbClr val="FAA634"/>
                </a:solidFill>
                <a:effectLst/>
                <a:uLnTx/>
                <a:uFillTx/>
                <a:latin typeface="Tahoma" panose="020B0604030504040204" pitchFamily="34" charset="0"/>
                <a:ea typeface="+mn-ea"/>
                <a:cs typeface="+mn-cs"/>
              </a:rPr>
              <a:t>Linagliptin</a:t>
            </a:r>
            <a:r>
              <a:rPr kumimoji="0" lang="vi" sz="2000" b="1" i="0" u="none" strike="noStrike" kern="1200" cap="none" spc="0" normalizeH="0" baseline="30000" noProof="0" dirty="0">
                <a:ln>
                  <a:noFill/>
                </a:ln>
                <a:solidFill>
                  <a:srgbClr val="322A86"/>
                </a:solidFill>
                <a:effectLst/>
                <a:uLnTx/>
                <a:uFillTx/>
                <a:latin typeface="Calibri" panose="020F0502020204030204"/>
                <a:ea typeface="+mn-ea"/>
                <a:cs typeface="+mn-cs"/>
              </a:rPr>
              <a:t>2</a:t>
            </a:r>
          </a:p>
        </p:txBody>
      </p:sp>
      <p:sp>
        <p:nvSpPr>
          <p:cNvPr id="43" name="dark blue text">
            <a:extLst>
              <a:ext uri="{FF2B5EF4-FFF2-40B4-BE49-F238E27FC236}">
                <a16:creationId xmlns:a16="http://schemas.microsoft.com/office/drawing/2014/main" id="{6DF04480-EC81-41A0-AB86-804BF4F52A2C}"/>
              </a:ext>
            </a:extLst>
          </p:cNvPr>
          <p:cNvSpPr/>
          <p:nvPr/>
        </p:nvSpPr>
        <p:spPr>
          <a:xfrm>
            <a:off x="1022600" y="3888519"/>
            <a:ext cx="3456000" cy="864000"/>
          </a:xfrm>
          <a:prstGeom prst="rect">
            <a:avLst/>
          </a:prstGeom>
          <a:noFill/>
          <a:ln w="12700" cap="flat" cmpd="sng" algn="ctr">
            <a:noFill/>
            <a:prstDash val="solid"/>
            <a:miter lim="800000"/>
          </a:ln>
          <a:effectLst/>
        </p:spPr>
        <p:txBody>
          <a:bodyPr lIns="144000" rtlCol="0" anchor="ctr"/>
          <a:lstStyle/>
          <a:p>
            <a:pPr marL="0" marR="0" lvl="0" indent="0" algn="l" defTabSz="914377" rtl="0" eaLnBrk="1" fontAlgn="auto" latinLnBrk="0" hangingPunct="1">
              <a:lnSpc>
                <a:spcPct val="85000"/>
              </a:lnSpc>
              <a:spcBef>
                <a:spcPts val="0"/>
              </a:spcBef>
              <a:spcAft>
                <a:spcPts val="0"/>
              </a:spcAft>
              <a:buClrTx/>
              <a:buSzTx/>
              <a:buFontTx/>
              <a:buNone/>
              <a:tabLst/>
              <a:defRPr/>
            </a:pPr>
            <a:r>
              <a:rPr kumimoji="0" lang="vi" sz="1200" b="1" i="0" u="none" strike="noStrike" kern="0" cap="none" spc="0" normalizeH="0" baseline="0" noProof="0" dirty="0">
                <a:ln>
                  <a:noFill/>
                </a:ln>
                <a:solidFill>
                  <a:srgbClr val="00A4E4"/>
                </a:solidFill>
                <a:effectLst/>
                <a:uLnTx/>
                <a:uFillTx/>
                <a:latin typeface="Calibri" panose="020F0502020204030204"/>
                <a:ea typeface="+mn-ea"/>
                <a:cs typeface="+mn-cs"/>
              </a:rPr>
              <a:t>Liều metformin tối đa: 3000 </a:t>
            </a:r>
            <a:r>
              <a:rPr kumimoji="0" lang="vi" sz="1200" b="1" i="0" u="none" strike="noStrike" kern="0" cap="none" spc="0" normalizeH="0" baseline="0" noProof="0">
                <a:ln>
                  <a:noFill/>
                </a:ln>
                <a:solidFill>
                  <a:srgbClr val="00A4E4"/>
                </a:solidFill>
                <a:effectLst/>
                <a:uLnTx/>
                <a:uFillTx/>
                <a:latin typeface="Calibri" panose="020F0502020204030204"/>
                <a:ea typeface="+mn-ea"/>
                <a:cs typeface="+mn-cs"/>
              </a:rPr>
              <a:t>mg </a:t>
            </a:r>
            <a:r>
              <a:rPr kumimoji="0" lang="en-US" sz="1200" b="1" i="0" u="none" strike="noStrike" kern="0" cap="none" spc="0" normalizeH="0" baseline="0" noProof="0">
                <a:ln>
                  <a:noFill/>
                </a:ln>
                <a:solidFill>
                  <a:srgbClr val="00A4E4"/>
                </a:solidFill>
                <a:effectLst/>
                <a:uLnTx/>
                <a:uFillTx/>
                <a:latin typeface="Calibri" panose="020F0502020204030204"/>
                <a:ea typeface="+mn-ea"/>
                <a:cs typeface="+mn-cs"/>
              </a:rPr>
              <a:t>mỗi ngày</a:t>
            </a:r>
            <a:endParaRPr kumimoji="0" lang="en-GB" sz="1200" b="1" i="0" u="none" strike="noStrike" kern="0" cap="none" spc="0" normalizeH="0" baseline="30000" noProof="0" dirty="0">
              <a:ln>
                <a:noFill/>
              </a:ln>
              <a:solidFill>
                <a:srgbClr val="00A4E4"/>
              </a:solidFill>
              <a:effectLst/>
              <a:uLnTx/>
              <a:uFillTx/>
              <a:latin typeface="Calibri" panose="020F0502020204030204"/>
              <a:ea typeface="+mn-ea"/>
              <a:cs typeface="+mn-cs"/>
            </a:endParaRPr>
          </a:p>
          <a:p>
            <a:pPr marL="0" marR="0" lvl="0" indent="0" algn="l" defTabSz="914377" rtl="0" eaLnBrk="1" fontAlgn="auto" latinLnBrk="0" hangingPunct="1">
              <a:lnSpc>
                <a:spcPct val="85000"/>
              </a:lnSpc>
              <a:spcBef>
                <a:spcPts val="0"/>
              </a:spcBef>
              <a:spcAft>
                <a:spcPts val="0"/>
              </a:spcAft>
              <a:buClrTx/>
              <a:buSzTx/>
              <a:buFontTx/>
              <a:buNone/>
              <a:tabLst/>
              <a:defRPr/>
            </a:pPr>
            <a:r>
              <a:rPr kumimoji="0" lang="vi" sz="1200" b="0" i="0" u="none" strike="noStrike" kern="0" cap="none" spc="0" normalizeH="0" baseline="0" noProof="0" dirty="0">
                <a:ln>
                  <a:noFill/>
                </a:ln>
                <a:solidFill>
                  <a:srgbClr val="00A4E4"/>
                </a:solidFill>
                <a:effectLst/>
                <a:uLnTx/>
                <a:uFillTx/>
                <a:latin typeface="Calibri" panose="020F0502020204030204"/>
                <a:ea typeface="+mn-ea"/>
                <a:cs typeface="+mn-cs"/>
              </a:rPr>
              <a:t>Giảm liều có thể được </a:t>
            </a:r>
            <a:r>
              <a:rPr kumimoji="0" lang="vi" sz="1200" b="0" i="0" u="none" strike="noStrike" kern="0" cap="none" spc="0" normalizeH="0" baseline="0" noProof="0">
                <a:ln>
                  <a:noFill/>
                </a:ln>
                <a:solidFill>
                  <a:srgbClr val="00A4E4"/>
                </a:solidFill>
                <a:effectLst/>
                <a:uLnTx/>
                <a:uFillTx/>
                <a:latin typeface="Calibri" panose="020F0502020204030204"/>
                <a:ea typeface="+mn-ea"/>
                <a:cs typeface="+mn-cs"/>
              </a:rPr>
              <a:t>xem xét</a:t>
            </a:r>
            <a:r>
              <a:rPr kumimoji="0" lang="en-US" sz="1200" b="0" i="0" u="none" strike="noStrike" kern="0" cap="none" spc="0" normalizeH="0" baseline="0" noProof="0">
                <a:ln>
                  <a:noFill/>
                </a:ln>
                <a:solidFill>
                  <a:srgbClr val="00A4E4"/>
                </a:solidFill>
                <a:effectLst/>
                <a:uLnTx/>
                <a:uFillTx/>
                <a:latin typeface="Calibri" panose="020F0502020204030204"/>
                <a:ea typeface="+mn-ea"/>
                <a:cs typeface="+mn-cs"/>
              </a:rPr>
              <a:t> khi</a:t>
            </a:r>
            <a:r>
              <a:rPr kumimoji="0" lang="vi" sz="1200" b="0" i="0" u="none" strike="noStrike" kern="0" cap="none" spc="0" normalizeH="0" baseline="0" noProof="0">
                <a:ln>
                  <a:noFill/>
                </a:ln>
                <a:solidFill>
                  <a:srgbClr val="00A4E4"/>
                </a:solidFill>
                <a:effectLst/>
                <a:uLnTx/>
                <a:uFillTx/>
                <a:latin typeface="Calibri" panose="020F0502020204030204"/>
                <a:ea typeface="+mn-ea"/>
                <a:cs typeface="+mn-cs"/>
              </a:rPr>
              <a:t> </a:t>
            </a:r>
            <a:r>
              <a:rPr kumimoji="0" lang="vi" sz="1200" b="0" i="0" u="none" strike="noStrike" kern="0" cap="none" spc="0" normalizeH="0" baseline="0" noProof="0" dirty="0">
                <a:ln>
                  <a:noFill/>
                </a:ln>
                <a:solidFill>
                  <a:srgbClr val="00A4E4"/>
                </a:solidFill>
                <a:effectLst/>
                <a:uLnTx/>
                <a:uFillTx/>
                <a:latin typeface="Calibri" panose="020F0502020204030204"/>
                <a:ea typeface="+mn-ea"/>
                <a:cs typeface="+mn-cs"/>
              </a:rPr>
              <a:t>suy giảm chức </a:t>
            </a:r>
            <a:r>
              <a:rPr kumimoji="0" lang="vi" sz="1200" b="0" i="0" u="none" strike="noStrike" kern="0" cap="none" spc="0" normalizeH="0" baseline="0" noProof="0">
                <a:ln>
                  <a:noFill/>
                </a:ln>
                <a:solidFill>
                  <a:srgbClr val="00A4E4"/>
                </a:solidFill>
                <a:effectLst/>
                <a:uLnTx/>
                <a:uFillTx/>
                <a:latin typeface="Calibri" panose="020F0502020204030204"/>
                <a:ea typeface="+mn-ea"/>
                <a:cs typeface="+mn-cs"/>
              </a:rPr>
              <a:t>năng thận</a:t>
            </a:r>
            <a:r>
              <a:rPr kumimoji="0" lang="vi" sz="1200" b="0" i="0" u="none" strike="noStrike" kern="0" cap="none" spc="0" normalizeH="0" baseline="30000" noProof="0">
                <a:ln>
                  <a:noFill/>
                </a:ln>
                <a:solidFill>
                  <a:srgbClr val="00A4E4"/>
                </a:solidFill>
                <a:effectLst/>
                <a:uLnTx/>
                <a:uFillTx/>
                <a:latin typeface="Calibri" panose="020F0502020204030204"/>
                <a:ea typeface="+mn-ea"/>
                <a:cs typeface="+mn-cs"/>
              </a:rPr>
              <a:t>1</a:t>
            </a:r>
            <a:endParaRPr kumimoji="0" lang="vi" sz="1200" b="0" i="0" u="none" strike="noStrike" kern="0" cap="none" spc="0" normalizeH="0" baseline="30000" noProof="0" dirty="0">
              <a:ln>
                <a:noFill/>
              </a:ln>
              <a:solidFill>
                <a:srgbClr val="00A4E4"/>
              </a:solidFill>
              <a:effectLst/>
              <a:uLnTx/>
              <a:uFillTx/>
              <a:latin typeface="Calibri" panose="020F0502020204030204"/>
              <a:ea typeface="+mn-ea"/>
              <a:cs typeface="+mn-cs"/>
            </a:endParaRPr>
          </a:p>
        </p:txBody>
      </p:sp>
      <p:sp>
        <p:nvSpPr>
          <p:cNvPr id="45" name="Chevron 30">
            <a:extLst>
              <a:ext uri="{FF2B5EF4-FFF2-40B4-BE49-F238E27FC236}">
                <a16:creationId xmlns:a16="http://schemas.microsoft.com/office/drawing/2014/main" id="{0B1D1E1D-B58E-4FD1-81D8-C8E926C8AC57}"/>
              </a:ext>
            </a:extLst>
          </p:cNvPr>
          <p:cNvSpPr/>
          <p:nvPr/>
        </p:nvSpPr>
        <p:spPr>
          <a:xfrm>
            <a:off x="7159358" y="3518151"/>
            <a:ext cx="2054492" cy="416255"/>
          </a:xfrm>
          <a:prstGeom prst="chevron">
            <a:avLst>
              <a:gd name="adj" fmla="val 30000"/>
            </a:avLst>
          </a:prstGeom>
          <a:solidFill>
            <a:srgbClr val="FAA63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yellow text">
            <a:extLst>
              <a:ext uri="{FF2B5EF4-FFF2-40B4-BE49-F238E27FC236}">
                <a16:creationId xmlns:a16="http://schemas.microsoft.com/office/drawing/2014/main" id="{C3334EE2-043F-4241-A290-BB6A2A2725DC}"/>
              </a:ext>
            </a:extLst>
          </p:cNvPr>
          <p:cNvSpPr/>
          <p:nvPr/>
        </p:nvSpPr>
        <p:spPr>
          <a:xfrm>
            <a:off x="7088777" y="3826875"/>
            <a:ext cx="2125073" cy="864000"/>
          </a:xfrm>
          <a:prstGeom prst="rect">
            <a:avLst/>
          </a:prstGeom>
          <a:noFill/>
          <a:ln w="12700" cap="flat" cmpd="sng" algn="ctr">
            <a:noFill/>
            <a:prstDash val="solid"/>
            <a:miter lim="800000"/>
          </a:ln>
          <a:effectLst/>
        </p:spPr>
        <p:txBody>
          <a:bodyPr lIns="144000" rtlCol="0" anchor="ctr"/>
          <a:lstStyle/>
          <a:p>
            <a:pPr marL="0" marR="0" lvl="0" indent="0" algn="ctr" defTabSz="914400" rtl="0" eaLnBrk="1" fontAlgn="auto" latinLnBrk="0" hangingPunct="1">
              <a:lnSpc>
                <a:spcPct val="85000"/>
              </a:lnSpc>
              <a:spcBef>
                <a:spcPts val="600"/>
              </a:spcBef>
              <a:spcAft>
                <a:spcPts val="0"/>
              </a:spcAft>
              <a:buClrTx/>
              <a:buSzTx/>
              <a:buFontTx/>
              <a:buNone/>
              <a:tabLst/>
              <a:defRPr/>
            </a:pPr>
            <a:r>
              <a:rPr kumimoji="0" lang="vi" sz="1200" b="1" i="0" u="none" strike="noStrike" kern="0" cap="none" spc="0" normalizeH="0" baseline="0" noProof="0" dirty="0">
                <a:ln>
                  <a:noFill/>
                </a:ln>
                <a:solidFill>
                  <a:srgbClr val="FAA634"/>
                </a:solidFill>
                <a:effectLst/>
                <a:uLnTx/>
                <a:uFillTx/>
                <a:latin typeface="Calibri" panose="020F0502020204030204"/>
                <a:ea typeface="+mn-ea"/>
                <a:cs typeface="+mn-cs"/>
              </a:rPr>
              <a:t>Liều metformin tối đa: 1000 mg </a:t>
            </a:r>
            <a:r>
              <a:rPr kumimoji="0" lang="vi" sz="1200" b="1" i="0" u="none" strike="noStrike" kern="0" cap="none" spc="0" normalizeH="0" baseline="0" noProof="0">
                <a:ln>
                  <a:noFill/>
                </a:ln>
                <a:solidFill>
                  <a:srgbClr val="FAA634"/>
                </a:solidFill>
                <a:effectLst/>
                <a:uLnTx/>
                <a:uFillTx/>
                <a:latin typeface="Calibri" panose="020F0502020204030204"/>
                <a:ea typeface="+mn-ea"/>
                <a:cs typeface="+mn-cs"/>
              </a:rPr>
              <a:t>mỗi ngày</a:t>
            </a:r>
            <a:r>
              <a:rPr kumimoji="0" lang="vi" sz="1200" b="1" i="0" u="none" strike="noStrike" kern="0" cap="none" spc="0" normalizeH="0" baseline="30000" noProof="0">
                <a:ln>
                  <a:noFill/>
                </a:ln>
                <a:solidFill>
                  <a:srgbClr val="FAA634"/>
                </a:solidFill>
                <a:effectLst/>
                <a:uLnTx/>
                <a:uFillTx/>
                <a:latin typeface="Calibri" panose="020F0502020204030204"/>
                <a:ea typeface="+mn-ea"/>
                <a:cs typeface="+mn-cs"/>
              </a:rPr>
              <a:t>2</a:t>
            </a:r>
            <a:endParaRPr kumimoji="0" lang="vi" sz="1200" b="1" i="0" u="none" strike="noStrike" kern="0" cap="none" spc="0" normalizeH="0" baseline="30000" noProof="0" dirty="0">
              <a:ln>
                <a:noFill/>
              </a:ln>
              <a:solidFill>
                <a:srgbClr val="FAA634"/>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5B715E2-AAE7-40BF-ACF6-83F676397C23}"/>
              </a:ext>
            </a:extLst>
          </p:cNvPr>
          <p:cNvSpPr txBox="1"/>
          <p:nvPr/>
        </p:nvSpPr>
        <p:spPr>
          <a:xfrm>
            <a:off x="1081645" y="1690251"/>
            <a:ext cx="10288539" cy="338554"/>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Giai đoạn suy thận</a:t>
            </a:r>
          </a:p>
        </p:txBody>
      </p:sp>
      <p:sp>
        <p:nvSpPr>
          <p:cNvPr id="21" name="Forme libre : forme 32">
            <a:extLst>
              <a:ext uri="{FF2B5EF4-FFF2-40B4-BE49-F238E27FC236}">
                <a16:creationId xmlns:a16="http://schemas.microsoft.com/office/drawing/2014/main" id="{8E8AD5C8-6E2F-4BFB-AA72-DA1A78D138DF}"/>
              </a:ext>
            </a:extLst>
          </p:cNvPr>
          <p:cNvSpPr/>
          <p:nvPr/>
        </p:nvSpPr>
        <p:spPr>
          <a:xfrm>
            <a:off x="1082557" y="2861418"/>
            <a:ext cx="6165736" cy="579979"/>
          </a:xfrm>
          <a:prstGeom prst="chevron">
            <a:avLst>
              <a:gd name="adj" fmla="val 33286"/>
            </a:avLst>
          </a:prstGeom>
          <a:solidFill>
            <a:srgbClr val="322A86"/>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Linagliptin 2,5 mg + metformin 850–1000 </a:t>
            </a:r>
            <a:r>
              <a:rPr kumimoji="0" lang="vi" sz="18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mg </a:t>
            </a:r>
            <a:r>
              <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rPr>
              <a:t>2 lần mỗi ngày</a:t>
            </a:r>
            <a:endParaRPr kumimoji="0" lang="vi"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22" name="Forme libre : forme 32">
            <a:extLst>
              <a:ext uri="{FF2B5EF4-FFF2-40B4-BE49-F238E27FC236}">
                <a16:creationId xmlns:a16="http://schemas.microsoft.com/office/drawing/2014/main" id="{A6E900D2-9FC7-4D13-ACAD-410DB584A4BF}"/>
              </a:ext>
            </a:extLst>
          </p:cNvPr>
          <p:cNvSpPr/>
          <p:nvPr/>
        </p:nvSpPr>
        <p:spPr>
          <a:xfrm>
            <a:off x="7159360" y="2861418"/>
            <a:ext cx="4210824" cy="579979"/>
          </a:xfrm>
          <a:prstGeom prst="chevron">
            <a:avLst>
              <a:gd name="adj" fmla="val 33286"/>
            </a:avLst>
          </a:prstGeom>
          <a:solidFill>
            <a:srgbClr val="322A86"/>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Linagliptin 5 mg mỗi ngày</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 Placeholder 4">
            <a:extLst>
              <a:ext uri="{FF2B5EF4-FFF2-40B4-BE49-F238E27FC236}">
                <a16:creationId xmlns:a16="http://schemas.microsoft.com/office/drawing/2014/main" id="{5131B967-94DC-4671-8120-3008656D7FC6}"/>
              </a:ext>
            </a:extLst>
          </p:cNvPr>
          <p:cNvSpPr>
            <a:spLocks noGrp="1"/>
          </p:cNvSpPr>
          <p:nvPr>
            <p:ph type="body" sz="quarter" idx="15"/>
          </p:nvPr>
        </p:nvSpPr>
        <p:spPr>
          <a:xfrm>
            <a:off x="0" y="5589142"/>
            <a:ext cx="11651472" cy="524974"/>
          </a:xfrm>
        </p:spPr>
        <p:txBody>
          <a:bodyPr/>
          <a:lstStyle/>
          <a:p>
            <a:r>
              <a:rPr lang="en-GB" dirty="0"/>
              <a:t>*The maximum recommended daily dose of linagliptin + metformin FDC is 5 mg of linagliptin plus 2000 mg of metformin hydrochloride; †Linagliptin + metformin FDC must not be used in patients with GFR &lt;30 ml/min due to the active substance metformin. Linagliptin may be continued as a single entity tablet at the same total daily dose of 5 mg if metformin is discontinued due to evidence of kidney impairment</a:t>
            </a:r>
          </a:p>
          <a:p>
            <a:r>
              <a:rPr lang="en-GB" dirty="0"/>
              <a:t>CKD, chronic kidney disease; eGFR, estimated glomerular filtration rate; FDC, fixed dose combination; GFR, glomerular filtration rate</a:t>
            </a:r>
            <a:br>
              <a:rPr lang="en-GB" dirty="0"/>
            </a:br>
            <a:r>
              <a:rPr lang="en-GB" dirty="0"/>
              <a:t>1. Linagliptin/Metformin (linagliptin + metformin) summary of product characteristics; 2. Linagliptin (linagliptin) summary of product characteristics</a:t>
            </a:r>
          </a:p>
        </p:txBody>
      </p:sp>
      <p:sp>
        <p:nvSpPr>
          <p:cNvPr id="24" name="TextBox 23">
            <a:extLst>
              <a:ext uri="{FF2B5EF4-FFF2-40B4-BE49-F238E27FC236}">
                <a16:creationId xmlns:a16="http://schemas.microsoft.com/office/drawing/2014/main" id="{A8F82BFD-AC2D-4C37-8493-9BFBD2AFB68F}"/>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402744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Shape 128">
            <a:extLst>
              <a:ext uri="{FF2B5EF4-FFF2-40B4-BE49-F238E27FC236}">
                <a16:creationId xmlns:a16="http://schemas.microsoft.com/office/drawing/2014/main" id="{98A57C3B-4CD1-452D-B1FF-22E061B2EDC8}"/>
              </a:ext>
            </a:extLst>
          </p:cNvPr>
          <p:cNvSpPr/>
          <p:nvPr/>
        </p:nvSpPr>
        <p:spPr>
          <a:xfrm>
            <a:off x="2523341" y="2621752"/>
            <a:ext cx="3169886" cy="251204"/>
          </a:xfrm>
          <a:custGeom>
            <a:avLst/>
            <a:gdLst>
              <a:gd name="connsiteX0" fmla="*/ 0 w 3036298"/>
              <a:gd name="connsiteY0" fmla="*/ 0 h 251204"/>
              <a:gd name="connsiteX1" fmla="*/ 3036298 w 3036298"/>
              <a:gd name="connsiteY1" fmla="*/ 0 h 251204"/>
              <a:gd name="connsiteX2" fmla="*/ 3036298 w 3036298"/>
              <a:gd name="connsiteY2" fmla="*/ 251204 h 251204"/>
              <a:gd name="connsiteX3" fmla="*/ 0 w 3036298"/>
              <a:gd name="connsiteY3" fmla="*/ 251204 h 251204"/>
            </a:gdLst>
            <a:ahLst/>
            <a:cxnLst>
              <a:cxn ang="0">
                <a:pos x="connsiteX0" y="connsiteY0"/>
              </a:cxn>
              <a:cxn ang="0">
                <a:pos x="connsiteX1" y="connsiteY1"/>
              </a:cxn>
              <a:cxn ang="0">
                <a:pos x="connsiteX2" y="connsiteY2"/>
              </a:cxn>
              <a:cxn ang="0">
                <a:pos x="connsiteX3" y="connsiteY3"/>
              </a:cxn>
            </a:cxnLst>
            <a:rect l="l" t="t" r="r" b="b"/>
            <a:pathLst>
              <a:path w="3036298" h="251204">
                <a:moveTo>
                  <a:pt x="0" y="0"/>
                </a:moveTo>
                <a:lnTo>
                  <a:pt x="3036298" y="0"/>
                </a:lnTo>
                <a:lnTo>
                  <a:pt x="3036298" y="251204"/>
                </a:lnTo>
                <a:lnTo>
                  <a:pt x="0" y="251204"/>
                </a:lnTo>
                <a:close/>
              </a:path>
            </a:pathLst>
          </a:custGeom>
          <a:solidFill>
            <a:schemeClr val="bg1">
              <a:lumMod val="95000"/>
            </a:schemeClr>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35CD67F-E212-4601-801D-0BB1BE32D8B6}"/>
              </a:ext>
            </a:extLst>
          </p:cNvPr>
          <p:cNvSpPr>
            <a:spLocks noGrp="1"/>
          </p:cNvSpPr>
          <p:nvPr>
            <p:ph type="title"/>
          </p:nvPr>
        </p:nvSpPr>
        <p:spPr/>
        <p:txBody>
          <a:bodyPr/>
          <a:lstStyle/>
          <a:p>
            <a:r>
              <a:rPr lang="vi-VN" sz="2400" dirty="0"/>
              <a:t>Linagliptin</a:t>
            </a:r>
            <a:r>
              <a:rPr lang="vi" sz="2400" dirty="0"/>
              <a:t> cho thấy sự tiếp xúc với thuốc tương </a:t>
            </a:r>
            <a:r>
              <a:rPr lang="en-US" sz="2400" dirty="0" err="1"/>
              <a:t>đương</a:t>
            </a:r>
            <a:r>
              <a:rPr lang="en-US" sz="2400" dirty="0"/>
              <a:t> </a:t>
            </a:r>
            <a:r>
              <a:rPr lang="en-US" sz="2400" dirty="0" err="1"/>
              <a:t>nhau</a:t>
            </a:r>
            <a:r>
              <a:rPr lang="en-US" sz="2400" dirty="0"/>
              <a:t> </a:t>
            </a:r>
            <a:r>
              <a:rPr lang="vi" sz="2400" dirty="0"/>
              <a:t>ở những bệnh nhân có và không </a:t>
            </a:r>
            <a:r>
              <a:rPr lang="en-US" sz="2400" dirty="0" err="1"/>
              <a:t>có</a:t>
            </a:r>
            <a:r>
              <a:rPr lang="en-US" sz="2400" dirty="0"/>
              <a:t> </a:t>
            </a:r>
            <a:r>
              <a:rPr lang="vi" sz="2400" dirty="0"/>
              <a:t>rối loạn chức năng thận, không giống như một số </a:t>
            </a:r>
            <a:r>
              <a:rPr lang="en-US" sz="2400" dirty="0" err="1"/>
              <a:t>thuốc</a:t>
            </a:r>
            <a:r>
              <a:rPr lang="en-US" sz="2400" dirty="0"/>
              <a:t> </a:t>
            </a:r>
            <a:r>
              <a:rPr lang="en-US" sz="2400" dirty="0" err="1"/>
              <a:t>ức</a:t>
            </a:r>
            <a:r>
              <a:rPr lang="en-US" sz="2400" dirty="0"/>
              <a:t> </a:t>
            </a:r>
            <a:r>
              <a:rPr lang="en-US" sz="2400" dirty="0" err="1"/>
              <a:t>chế</a:t>
            </a:r>
            <a:r>
              <a:rPr lang="en-US" sz="2400" dirty="0"/>
              <a:t> </a:t>
            </a:r>
            <a:r>
              <a:rPr lang="vi" sz="2400" dirty="0"/>
              <a:t>DPP4 khác</a:t>
            </a:r>
          </a:p>
        </p:txBody>
      </p:sp>
      <p:grpSp>
        <p:nvGrpSpPr>
          <p:cNvPr id="28" name="Group 27">
            <a:extLst>
              <a:ext uri="{FF2B5EF4-FFF2-40B4-BE49-F238E27FC236}">
                <a16:creationId xmlns:a16="http://schemas.microsoft.com/office/drawing/2014/main" id="{F0CAC640-DC2A-4858-A617-01DB96F66FA9}"/>
              </a:ext>
            </a:extLst>
          </p:cNvPr>
          <p:cNvGrpSpPr/>
          <p:nvPr/>
        </p:nvGrpSpPr>
        <p:grpSpPr>
          <a:xfrm>
            <a:off x="8085338" y="1908394"/>
            <a:ext cx="1986283" cy="881063"/>
            <a:chOff x="7767811" y="2071687"/>
            <a:chExt cx="1986283" cy="881063"/>
          </a:xfrm>
        </p:grpSpPr>
        <p:grpSp>
          <p:nvGrpSpPr>
            <p:cNvPr id="29" name="Group 28">
              <a:extLst>
                <a:ext uri="{FF2B5EF4-FFF2-40B4-BE49-F238E27FC236}">
                  <a16:creationId xmlns:a16="http://schemas.microsoft.com/office/drawing/2014/main" id="{6492E7A2-D7F9-4E6B-B15C-E3A57DA107A6}"/>
                </a:ext>
              </a:extLst>
            </p:cNvPr>
            <p:cNvGrpSpPr/>
            <p:nvPr/>
          </p:nvGrpSpPr>
          <p:grpSpPr>
            <a:xfrm>
              <a:off x="8386885" y="2678909"/>
              <a:ext cx="100012" cy="133347"/>
              <a:chOff x="3824288" y="2555082"/>
              <a:chExt cx="100012" cy="214312"/>
            </a:xfrm>
          </p:grpSpPr>
          <p:cxnSp>
            <p:nvCxnSpPr>
              <p:cNvPr id="42" name="Straight Connector 41">
                <a:extLst>
                  <a:ext uri="{FF2B5EF4-FFF2-40B4-BE49-F238E27FC236}">
                    <a16:creationId xmlns:a16="http://schemas.microsoft.com/office/drawing/2014/main" id="{288BE3A5-21DE-486B-8C45-211C77997D6A}"/>
                  </a:ext>
                </a:extLst>
              </p:cNvPr>
              <p:cNvCxnSpPr>
                <a:cxnSpLocks/>
              </p:cNvCxnSpPr>
              <p:nvPr/>
            </p:nvCxnSpPr>
            <p:spPr>
              <a:xfrm>
                <a:off x="3874294" y="2555082"/>
                <a:ext cx="0" cy="2143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65CF413-669B-419F-8D8E-03981D6B418D}"/>
                  </a:ext>
                </a:extLst>
              </p:cNvPr>
              <p:cNvCxnSpPr>
                <a:cxnSpLocks/>
              </p:cNvCxnSpPr>
              <p:nvPr/>
            </p:nvCxnSpPr>
            <p:spPr>
              <a:xfrm>
                <a:off x="3824288" y="2769394"/>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C279C8F-3217-4CEA-832E-3121D87EB95F}"/>
                  </a:ext>
                </a:extLst>
              </p:cNvPr>
              <p:cNvCxnSpPr>
                <a:cxnSpLocks/>
              </p:cNvCxnSpPr>
              <p:nvPr/>
            </p:nvCxnSpPr>
            <p:spPr>
              <a:xfrm>
                <a:off x="3824288" y="2555082"/>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431AFAAB-16F8-4134-8E7F-68D30E5389E9}"/>
                </a:ext>
              </a:extLst>
            </p:cNvPr>
            <p:cNvGrpSpPr/>
            <p:nvPr/>
          </p:nvGrpSpPr>
          <p:grpSpPr>
            <a:xfrm>
              <a:off x="9030890" y="2264568"/>
              <a:ext cx="100012" cy="211931"/>
              <a:chOff x="3824288" y="2555082"/>
              <a:chExt cx="100012" cy="214312"/>
            </a:xfrm>
          </p:grpSpPr>
          <p:cxnSp>
            <p:nvCxnSpPr>
              <p:cNvPr id="39" name="Straight Connector 38">
                <a:extLst>
                  <a:ext uri="{FF2B5EF4-FFF2-40B4-BE49-F238E27FC236}">
                    <a16:creationId xmlns:a16="http://schemas.microsoft.com/office/drawing/2014/main" id="{C0298B8F-AE77-407A-BA90-8C1995275F52}"/>
                  </a:ext>
                </a:extLst>
              </p:cNvPr>
              <p:cNvCxnSpPr>
                <a:cxnSpLocks/>
              </p:cNvCxnSpPr>
              <p:nvPr/>
            </p:nvCxnSpPr>
            <p:spPr>
              <a:xfrm>
                <a:off x="3874294" y="2555082"/>
                <a:ext cx="0" cy="2143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BB1834B-88A7-4986-9546-0759A2811B27}"/>
                  </a:ext>
                </a:extLst>
              </p:cNvPr>
              <p:cNvCxnSpPr>
                <a:cxnSpLocks/>
              </p:cNvCxnSpPr>
              <p:nvPr/>
            </p:nvCxnSpPr>
            <p:spPr>
              <a:xfrm>
                <a:off x="3824288" y="2769394"/>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1E32610-CFEF-48F5-ACEA-C98B8F338633}"/>
                  </a:ext>
                </a:extLst>
              </p:cNvPr>
              <p:cNvCxnSpPr>
                <a:cxnSpLocks/>
              </p:cNvCxnSpPr>
              <p:nvPr/>
            </p:nvCxnSpPr>
            <p:spPr>
              <a:xfrm>
                <a:off x="3824288" y="2555082"/>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6124789E-D249-4193-ACF7-F866A28470A3}"/>
                </a:ext>
              </a:extLst>
            </p:cNvPr>
            <p:cNvGrpSpPr/>
            <p:nvPr/>
          </p:nvGrpSpPr>
          <p:grpSpPr>
            <a:xfrm>
              <a:off x="9654082" y="2071687"/>
              <a:ext cx="100012" cy="242887"/>
              <a:chOff x="3824288" y="2555082"/>
              <a:chExt cx="100012" cy="214312"/>
            </a:xfrm>
          </p:grpSpPr>
          <p:cxnSp>
            <p:nvCxnSpPr>
              <p:cNvPr id="36" name="Straight Connector 35">
                <a:extLst>
                  <a:ext uri="{FF2B5EF4-FFF2-40B4-BE49-F238E27FC236}">
                    <a16:creationId xmlns:a16="http://schemas.microsoft.com/office/drawing/2014/main" id="{31ADE436-095B-4757-909B-13DF9DFBEB5D}"/>
                  </a:ext>
                </a:extLst>
              </p:cNvPr>
              <p:cNvCxnSpPr>
                <a:cxnSpLocks/>
              </p:cNvCxnSpPr>
              <p:nvPr/>
            </p:nvCxnSpPr>
            <p:spPr>
              <a:xfrm>
                <a:off x="3874294" y="2555082"/>
                <a:ext cx="0" cy="2143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F65D13A-7C3F-4770-A4B3-4C6F8F1DCA49}"/>
                  </a:ext>
                </a:extLst>
              </p:cNvPr>
              <p:cNvCxnSpPr>
                <a:cxnSpLocks/>
              </p:cNvCxnSpPr>
              <p:nvPr/>
            </p:nvCxnSpPr>
            <p:spPr>
              <a:xfrm>
                <a:off x="3824288" y="2769394"/>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5EF12C6-4D0A-4015-90CA-97B4CE11DC23}"/>
                  </a:ext>
                </a:extLst>
              </p:cNvPr>
              <p:cNvCxnSpPr>
                <a:cxnSpLocks/>
              </p:cNvCxnSpPr>
              <p:nvPr/>
            </p:nvCxnSpPr>
            <p:spPr>
              <a:xfrm>
                <a:off x="3824288" y="2555082"/>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E845DD2B-0C6B-419A-811B-8770AEC5EB2A}"/>
                </a:ext>
              </a:extLst>
            </p:cNvPr>
            <p:cNvGrpSpPr/>
            <p:nvPr/>
          </p:nvGrpSpPr>
          <p:grpSpPr>
            <a:xfrm>
              <a:off x="7767811" y="2857503"/>
              <a:ext cx="100012" cy="95247"/>
              <a:chOff x="3824288" y="2555082"/>
              <a:chExt cx="100012" cy="214312"/>
            </a:xfrm>
          </p:grpSpPr>
          <p:cxnSp>
            <p:nvCxnSpPr>
              <p:cNvPr id="33" name="Straight Connector 32">
                <a:extLst>
                  <a:ext uri="{FF2B5EF4-FFF2-40B4-BE49-F238E27FC236}">
                    <a16:creationId xmlns:a16="http://schemas.microsoft.com/office/drawing/2014/main" id="{36479827-909F-4566-8387-06CA2D00B06D}"/>
                  </a:ext>
                </a:extLst>
              </p:cNvPr>
              <p:cNvCxnSpPr>
                <a:cxnSpLocks/>
              </p:cNvCxnSpPr>
              <p:nvPr/>
            </p:nvCxnSpPr>
            <p:spPr>
              <a:xfrm>
                <a:off x="3874294" y="2555082"/>
                <a:ext cx="0" cy="2143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9800AF5-6A03-48C8-AF67-71CEB9D11576}"/>
                  </a:ext>
                </a:extLst>
              </p:cNvPr>
              <p:cNvCxnSpPr>
                <a:cxnSpLocks/>
              </p:cNvCxnSpPr>
              <p:nvPr/>
            </p:nvCxnSpPr>
            <p:spPr>
              <a:xfrm>
                <a:off x="3824288" y="2769394"/>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0EBB6C5-1298-4D6B-82E3-F854CE64F9F7}"/>
                  </a:ext>
                </a:extLst>
              </p:cNvPr>
              <p:cNvCxnSpPr>
                <a:cxnSpLocks/>
              </p:cNvCxnSpPr>
              <p:nvPr/>
            </p:nvCxnSpPr>
            <p:spPr>
              <a:xfrm>
                <a:off x="3824288" y="2555082"/>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
        <p:nvSpPr>
          <p:cNvPr id="119" name="TextBox 118">
            <a:extLst>
              <a:ext uri="{FF2B5EF4-FFF2-40B4-BE49-F238E27FC236}">
                <a16:creationId xmlns:a16="http://schemas.microsoft.com/office/drawing/2014/main" id="{EA7F20CB-4FF1-4AEB-AC08-0B6CF2E1D51E}"/>
              </a:ext>
            </a:extLst>
          </p:cNvPr>
          <p:cNvSpPr txBox="1"/>
          <p:nvPr/>
        </p:nvSpPr>
        <p:spPr>
          <a:xfrm>
            <a:off x="3543587" y="1282349"/>
            <a:ext cx="96302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a:sym typeface="Arial"/>
                <a:rtl val="0"/>
              </a:rPr>
              <a:t>Linagliptin</a:t>
            </a:r>
          </a:p>
        </p:txBody>
      </p:sp>
      <p:grpSp>
        <p:nvGrpSpPr>
          <p:cNvPr id="47" name="Group 46">
            <a:extLst>
              <a:ext uri="{FF2B5EF4-FFF2-40B4-BE49-F238E27FC236}">
                <a16:creationId xmlns:a16="http://schemas.microsoft.com/office/drawing/2014/main" id="{09FF194F-3E8F-483E-9812-1D3258D29029}"/>
              </a:ext>
            </a:extLst>
          </p:cNvPr>
          <p:cNvGrpSpPr/>
          <p:nvPr/>
        </p:nvGrpSpPr>
        <p:grpSpPr>
          <a:xfrm>
            <a:off x="6760418" y="1246872"/>
            <a:ext cx="3758381" cy="2037499"/>
            <a:chOff x="6442891" y="1410165"/>
            <a:chExt cx="3758381" cy="2037499"/>
          </a:xfrm>
        </p:grpSpPr>
        <p:sp>
          <p:nvSpPr>
            <p:cNvPr id="88" name="Freeform: Shape 87">
              <a:extLst>
                <a:ext uri="{FF2B5EF4-FFF2-40B4-BE49-F238E27FC236}">
                  <a16:creationId xmlns:a16="http://schemas.microsoft.com/office/drawing/2014/main" id="{EBF9A935-92B6-40B4-9E9E-68452F8A384B}"/>
                </a:ext>
              </a:extLst>
            </p:cNvPr>
            <p:cNvSpPr/>
            <p:nvPr/>
          </p:nvSpPr>
          <p:spPr>
            <a:xfrm>
              <a:off x="6859939" y="2795205"/>
              <a:ext cx="3169886" cy="251204"/>
            </a:xfrm>
            <a:custGeom>
              <a:avLst/>
              <a:gdLst>
                <a:gd name="connsiteX0" fmla="*/ 0 w 3036298"/>
                <a:gd name="connsiteY0" fmla="*/ 0 h 251204"/>
                <a:gd name="connsiteX1" fmla="*/ 3036298 w 3036298"/>
                <a:gd name="connsiteY1" fmla="*/ 0 h 251204"/>
                <a:gd name="connsiteX2" fmla="*/ 3036298 w 3036298"/>
                <a:gd name="connsiteY2" fmla="*/ 251204 h 251204"/>
                <a:gd name="connsiteX3" fmla="*/ 0 w 3036298"/>
                <a:gd name="connsiteY3" fmla="*/ 251204 h 251204"/>
              </a:gdLst>
              <a:ahLst/>
              <a:cxnLst>
                <a:cxn ang="0">
                  <a:pos x="connsiteX0" y="connsiteY0"/>
                </a:cxn>
                <a:cxn ang="0">
                  <a:pos x="connsiteX1" y="connsiteY1"/>
                </a:cxn>
                <a:cxn ang="0">
                  <a:pos x="connsiteX2" y="connsiteY2"/>
                </a:cxn>
                <a:cxn ang="0">
                  <a:pos x="connsiteX3" y="connsiteY3"/>
                </a:cxn>
              </a:cxnLst>
              <a:rect l="l" t="t" r="r" b="b"/>
              <a:pathLst>
                <a:path w="3036298" h="251204">
                  <a:moveTo>
                    <a:pt x="0" y="0"/>
                  </a:moveTo>
                  <a:lnTo>
                    <a:pt x="3036298" y="0"/>
                  </a:lnTo>
                  <a:lnTo>
                    <a:pt x="3036298" y="251204"/>
                  </a:lnTo>
                  <a:lnTo>
                    <a:pt x="0" y="251204"/>
                  </a:lnTo>
                  <a:close/>
                </a:path>
              </a:pathLst>
            </a:custGeom>
            <a:solidFill>
              <a:schemeClr val="bg1">
                <a:lumMod val="95000"/>
              </a:schemeClr>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89" name="Content Placeholder 5">
              <a:extLst>
                <a:ext uri="{FF2B5EF4-FFF2-40B4-BE49-F238E27FC236}">
                  <a16:creationId xmlns:a16="http://schemas.microsoft.com/office/drawing/2014/main" id="{1D8AEAB6-9E68-4916-9A5C-7B8C1A1C4183}"/>
                </a:ext>
              </a:extLst>
            </p:cNvPr>
            <p:cNvGraphicFramePr>
              <a:graphicFrameLocks/>
            </p:cNvGraphicFramePr>
            <p:nvPr/>
          </p:nvGraphicFramePr>
          <p:xfrm>
            <a:off x="6442891" y="1410165"/>
            <a:ext cx="3758381" cy="2037499"/>
          </p:xfrm>
          <a:graphic>
            <a:graphicData uri="http://schemas.openxmlformats.org/drawingml/2006/chart">
              <c:chart xmlns:c="http://schemas.openxmlformats.org/drawingml/2006/chart" xmlns:r="http://schemas.openxmlformats.org/officeDocument/2006/relationships" r:id="rId3"/>
            </a:graphicData>
          </a:graphic>
        </p:graphicFrame>
        <p:sp>
          <p:nvSpPr>
            <p:cNvPr id="96" name="Freeform: Shape 95">
              <a:extLst>
                <a:ext uri="{FF2B5EF4-FFF2-40B4-BE49-F238E27FC236}">
                  <a16:creationId xmlns:a16="http://schemas.microsoft.com/office/drawing/2014/main" id="{595FDB2E-7CF4-451B-B333-3A2964EB2175}"/>
                </a:ext>
              </a:extLst>
            </p:cNvPr>
            <p:cNvSpPr/>
            <p:nvPr/>
          </p:nvSpPr>
          <p:spPr>
            <a:xfrm>
              <a:off x="7613703" y="2905125"/>
              <a:ext cx="408229" cy="150991"/>
            </a:xfrm>
            <a:custGeom>
              <a:avLst/>
              <a:gdLst>
                <a:gd name="connsiteX0" fmla="*/ 0 w 408229"/>
                <a:gd name="connsiteY0" fmla="*/ 0 h 148788"/>
                <a:gd name="connsiteX1" fmla="*/ 408229 w 408229"/>
                <a:gd name="connsiteY1" fmla="*/ 0 h 148788"/>
                <a:gd name="connsiteX2" fmla="*/ 408229 w 408229"/>
                <a:gd name="connsiteY2" fmla="*/ 148789 h 148788"/>
                <a:gd name="connsiteX3" fmla="*/ 0 w 408229"/>
                <a:gd name="connsiteY3" fmla="*/ 148789 h 148788"/>
              </a:gdLst>
              <a:ahLst/>
              <a:cxnLst>
                <a:cxn ang="0">
                  <a:pos x="connsiteX0" y="connsiteY0"/>
                </a:cxn>
                <a:cxn ang="0">
                  <a:pos x="connsiteX1" y="connsiteY1"/>
                </a:cxn>
                <a:cxn ang="0">
                  <a:pos x="connsiteX2" y="connsiteY2"/>
                </a:cxn>
                <a:cxn ang="0">
                  <a:pos x="connsiteX3" y="connsiteY3"/>
                </a:cxn>
              </a:cxnLst>
              <a:rect l="l" t="t" r="r" b="b"/>
              <a:pathLst>
                <a:path w="408229" h="148788">
                  <a:moveTo>
                    <a:pt x="0" y="0"/>
                  </a:moveTo>
                  <a:lnTo>
                    <a:pt x="408229" y="0"/>
                  </a:lnTo>
                  <a:lnTo>
                    <a:pt x="408229" y="148789"/>
                  </a:lnTo>
                  <a:lnTo>
                    <a:pt x="0" y="148789"/>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03F48956-BB06-49BF-BC46-4CF9BBA6BEFB}"/>
                </a:ext>
              </a:extLst>
            </p:cNvPr>
            <p:cNvSpPr/>
            <p:nvPr/>
          </p:nvSpPr>
          <p:spPr>
            <a:xfrm>
              <a:off x="8234120" y="2749551"/>
              <a:ext cx="405543" cy="306566"/>
            </a:xfrm>
            <a:custGeom>
              <a:avLst/>
              <a:gdLst>
                <a:gd name="connsiteX0" fmla="*/ 0 w 405543"/>
                <a:gd name="connsiteY0" fmla="*/ 0 h 304381"/>
                <a:gd name="connsiteX1" fmla="*/ 405544 w 405543"/>
                <a:gd name="connsiteY1" fmla="*/ 0 h 304381"/>
                <a:gd name="connsiteX2" fmla="*/ 405544 w 405543"/>
                <a:gd name="connsiteY2" fmla="*/ 304382 h 304381"/>
                <a:gd name="connsiteX3" fmla="*/ 0 w 405543"/>
                <a:gd name="connsiteY3" fmla="*/ 304382 h 304381"/>
              </a:gdLst>
              <a:ahLst/>
              <a:cxnLst>
                <a:cxn ang="0">
                  <a:pos x="connsiteX0" y="connsiteY0"/>
                </a:cxn>
                <a:cxn ang="0">
                  <a:pos x="connsiteX1" y="connsiteY1"/>
                </a:cxn>
                <a:cxn ang="0">
                  <a:pos x="connsiteX2" y="connsiteY2"/>
                </a:cxn>
                <a:cxn ang="0">
                  <a:pos x="connsiteX3" y="connsiteY3"/>
                </a:cxn>
              </a:cxnLst>
              <a:rect l="l" t="t" r="r" b="b"/>
              <a:pathLst>
                <a:path w="405543" h="304381">
                  <a:moveTo>
                    <a:pt x="0" y="0"/>
                  </a:moveTo>
                  <a:lnTo>
                    <a:pt x="405544" y="0"/>
                  </a:lnTo>
                  <a:lnTo>
                    <a:pt x="405544" y="304382"/>
                  </a:lnTo>
                  <a:lnTo>
                    <a:pt x="0" y="304382"/>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728E0B99-AFFE-4605-985D-058CB3B3BE87}"/>
                </a:ext>
              </a:extLst>
            </p:cNvPr>
            <p:cNvSpPr/>
            <p:nvPr/>
          </p:nvSpPr>
          <p:spPr>
            <a:xfrm>
              <a:off x="8878125" y="2374901"/>
              <a:ext cx="405543" cy="681216"/>
            </a:xfrm>
            <a:custGeom>
              <a:avLst/>
              <a:gdLst>
                <a:gd name="connsiteX0" fmla="*/ 0 w 405543"/>
                <a:gd name="connsiteY0" fmla="*/ 0 h 671609"/>
                <a:gd name="connsiteX1" fmla="*/ 405544 w 405543"/>
                <a:gd name="connsiteY1" fmla="*/ 0 h 671609"/>
                <a:gd name="connsiteX2" fmla="*/ 405544 w 405543"/>
                <a:gd name="connsiteY2" fmla="*/ 671610 h 671609"/>
                <a:gd name="connsiteX3" fmla="*/ 0 w 405543"/>
                <a:gd name="connsiteY3" fmla="*/ 671610 h 671609"/>
              </a:gdLst>
              <a:ahLst/>
              <a:cxnLst>
                <a:cxn ang="0">
                  <a:pos x="connsiteX0" y="connsiteY0"/>
                </a:cxn>
                <a:cxn ang="0">
                  <a:pos x="connsiteX1" y="connsiteY1"/>
                </a:cxn>
                <a:cxn ang="0">
                  <a:pos x="connsiteX2" y="connsiteY2"/>
                </a:cxn>
                <a:cxn ang="0">
                  <a:pos x="connsiteX3" y="connsiteY3"/>
                </a:cxn>
              </a:cxnLst>
              <a:rect l="l" t="t" r="r" b="b"/>
              <a:pathLst>
                <a:path w="405543" h="671609">
                  <a:moveTo>
                    <a:pt x="0" y="0"/>
                  </a:moveTo>
                  <a:lnTo>
                    <a:pt x="405544" y="0"/>
                  </a:lnTo>
                  <a:lnTo>
                    <a:pt x="405544" y="671610"/>
                  </a:lnTo>
                  <a:lnTo>
                    <a:pt x="0" y="671610"/>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573926F9-E03D-47E0-977E-ACB2682D8ABE}"/>
                </a:ext>
              </a:extLst>
            </p:cNvPr>
            <p:cNvSpPr/>
            <p:nvPr/>
          </p:nvSpPr>
          <p:spPr>
            <a:xfrm>
              <a:off x="9500690" y="2200275"/>
              <a:ext cx="406797" cy="855841"/>
            </a:xfrm>
            <a:custGeom>
              <a:avLst/>
              <a:gdLst>
                <a:gd name="connsiteX0" fmla="*/ 0 w 406797"/>
                <a:gd name="connsiteY0" fmla="*/ 0 h 847792"/>
                <a:gd name="connsiteX1" fmla="*/ 406797 w 406797"/>
                <a:gd name="connsiteY1" fmla="*/ 0 h 847792"/>
                <a:gd name="connsiteX2" fmla="*/ 406797 w 406797"/>
                <a:gd name="connsiteY2" fmla="*/ 847793 h 847792"/>
                <a:gd name="connsiteX3" fmla="*/ 0 w 406797"/>
                <a:gd name="connsiteY3" fmla="*/ 847793 h 847792"/>
              </a:gdLst>
              <a:ahLst/>
              <a:cxnLst>
                <a:cxn ang="0">
                  <a:pos x="connsiteX0" y="connsiteY0"/>
                </a:cxn>
                <a:cxn ang="0">
                  <a:pos x="connsiteX1" y="connsiteY1"/>
                </a:cxn>
                <a:cxn ang="0">
                  <a:pos x="connsiteX2" y="connsiteY2"/>
                </a:cxn>
                <a:cxn ang="0">
                  <a:pos x="connsiteX3" y="connsiteY3"/>
                </a:cxn>
              </a:cxnLst>
              <a:rect l="l" t="t" r="r" b="b"/>
              <a:pathLst>
                <a:path w="406797" h="847792">
                  <a:moveTo>
                    <a:pt x="0" y="0"/>
                  </a:moveTo>
                  <a:lnTo>
                    <a:pt x="406797" y="0"/>
                  </a:lnTo>
                  <a:lnTo>
                    <a:pt x="406797" y="847793"/>
                  </a:lnTo>
                  <a:lnTo>
                    <a:pt x="0" y="847793"/>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1" name="TextBox 100">
              <a:extLst>
                <a:ext uri="{FF2B5EF4-FFF2-40B4-BE49-F238E27FC236}">
                  <a16:creationId xmlns:a16="http://schemas.microsoft.com/office/drawing/2014/main" id="{B2765F59-4897-4EE6-9D7A-8AA5853430AF}"/>
                </a:ext>
              </a:extLst>
            </p:cNvPr>
            <p:cNvSpPr txBox="1"/>
            <p:nvPr/>
          </p:nvSpPr>
          <p:spPr>
            <a:xfrm>
              <a:off x="7897043" y="1450708"/>
              <a:ext cx="93724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a:sym typeface="Arial"/>
                  <a:rtl val="0"/>
                </a:rPr>
                <a:t>Sitagliptin</a:t>
              </a:r>
            </a:p>
          </p:txBody>
        </p:sp>
      </p:grpSp>
      <p:grpSp>
        <p:nvGrpSpPr>
          <p:cNvPr id="6" name="Group 5">
            <a:extLst>
              <a:ext uri="{FF2B5EF4-FFF2-40B4-BE49-F238E27FC236}">
                <a16:creationId xmlns:a16="http://schemas.microsoft.com/office/drawing/2014/main" id="{FD2800AB-E51C-4EE3-9D7A-A56BE7D414C3}"/>
              </a:ext>
            </a:extLst>
          </p:cNvPr>
          <p:cNvGrpSpPr/>
          <p:nvPr/>
        </p:nvGrpSpPr>
        <p:grpSpPr>
          <a:xfrm>
            <a:off x="6760418" y="3590324"/>
            <a:ext cx="3758381" cy="2037499"/>
            <a:chOff x="6760418" y="3787664"/>
            <a:chExt cx="3758381" cy="2037499"/>
          </a:xfrm>
        </p:grpSpPr>
        <p:sp>
          <p:nvSpPr>
            <p:cNvPr id="53" name="Freeform: Shape 52">
              <a:extLst>
                <a:ext uri="{FF2B5EF4-FFF2-40B4-BE49-F238E27FC236}">
                  <a16:creationId xmlns:a16="http://schemas.microsoft.com/office/drawing/2014/main" id="{6F36468E-A59A-426B-A11C-1237EC2AF9AA}"/>
                </a:ext>
              </a:extLst>
            </p:cNvPr>
            <p:cNvSpPr/>
            <p:nvPr/>
          </p:nvSpPr>
          <p:spPr>
            <a:xfrm>
              <a:off x="7177466" y="5182229"/>
              <a:ext cx="3169886" cy="251204"/>
            </a:xfrm>
            <a:custGeom>
              <a:avLst/>
              <a:gdLst>
                <a:gd name="connsiteX0" fmla="*/ 0 w 3036298"/>
                <a:gd name="connsiteY0" fmla="*/ 0 h 251204"/>
                <a:gd name="connsiteX1" fmla="*/ 3036298 w 3036298"/>
                <a:gd name="connsiteY1" fmla="*/ 0 h 251204"/>
                <a:gd name="connsiteX2" fmla="*/ 3036298 w 3036298"/>
                <a:gd name="connsiteY2" fmla="*/ 251204 h 251204"/>
                <a:gd name="connsiteX3" fmla="*/ 0 w 3036298"/>
                <a:gd name="connsiteY3" fmla="*/ 251204 h 251204"/>
              </a:gdLst>
              <a:ahLst/>
              <a:cxnLst>
                <a:cxn ang="0">
                  <a:pos x="connsiteX0" y="connsiteY0"/>
                </a:cxn>
                <a:cxn ang="0">
                  <a:pos x="connsiteX1" y="connsiteY1"/>
                </a:cxn>
                <a:cxn ang="0">
                  <a:pos x="connsiteX2" y="connsiteY2"/>
                </a:cxn>
                <a:cxn ang="0">
                  <a:pos x="connsiteX3" y="connsiteY3"/>
                </a:cxn>
              </a:cxnLst>
              <a:rect l="l" t="t" r="r" b="b"/>
              <a:pathLst>
                <a:path w="3036298" h="251204">
                  <a:moveTo>
                    <a:pt x="0" y="0"/>
                  </a:moveTo>
                  <a:lnTo>
                    <a:pt x="3036298" y="0"/>
                  </a:lnTo>
                  <a:lnTo>
                    <a:pt x="3036298" y="251204"/>
                  </a:lnTo>
                  <a:lnTo>
                    <a:pt x="0" y="251204"/>
                  </a:lnTo>
                  <a:close/>
                </a:path>
              </a:pathLst>
            </a:custGeom>
            <a:solidFill>
              <a:schemeClr val="bg1">
                <a:lumMod val="95000"/>
              </a:schemeClr>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54" name="Content Placeholder 5">
              <a:extLst>
                <a:ext uri="{FF2B5EF4-FFF2-40B4-BE49-F238E27FC236}">
                  <a16:creationId xmlns:a16="http://schemas.microsoft.com/office/drawing/2014/main" id="{9BB202B6-D224-44DA-9B80-3B75506E6C6E}"/>
                </a:ext>
              </a:extLst>
            </p:cNvPr>
            <p:cNvGraphicFramePr>
              <a:graphicFrameLocks/>
            </p:cNvGraphicFramePr>
            <p:nvPr/>
          </p:nvGraphicFramePr>
          <p:xfrm>
            <a:off x="6760418" y="3787664"/>
            <a:ext cx="3758381" cy="2037499"/>
          </p:xfrm>
          <a:graphic>
            <a:graphicData uri="http://schemas.openxmlformats.org/drawingml/2006/chart">
              <c:chart xmlns:c="http://schemas.openxmlformats.org/drawingml/2006/chart" xmlns:r="http://schemas.openxmlformats.org/officeDocument/2006/relationships" r:id="rId4"/>
            </a:graphicData>
          </a:graphic>
        </p:graphicFrame>
        <p:sp>
          <p:nvSpPr>
            <p:cNvPr id="61" name="Freeform: Shape 60">
              <a:extLst>
                <a:ext uri="{FF2B5EF4-FFF2-40B4-BE49-F238E27FC236}">
                  <a16:creationId xmlns:a16="http://schemas.microsoft.com/office/drawing/2014/main" id="{D674CDB2-FB71-4FC5-A3C2-1942A7A73D1C}"/>
                </a:ext>
              </a:extLst>
            </p:cNvPr>
            <p:cNvSpPr/>
            <p:nvPr/>
          </p:nvSpPr>
          <p:spPr>
            <a:xfrm>
              <a:off x="7931230" y="5275097"/>
              <a:ext cx="408229" cy="150244"/>
            </a:xfrm>
            <a:custGeom>
              <a:avLst/>
              <a:gdLst>
                <a:gd name="connsiteX0" fmla="*/ 0 w 408229"/>
                <a:gd name="connsiteY0" fmla="*/ 0 h 146103"/>
                <a:gd name="connsiteX1" fmla="*/ 408229 w 408229"/>
                <a:gd name="connsiteY1" fmla="*/ 0 h 146103"/>
                <a:gd name="connsiteX2" fmla="*/ 408229 w 408229"/>
                <a:gd name="connsiteY2" fmla="*/ 146103 h 146103"/>
                <a:gd name="connsiteX3" fmla="*/ 0 w 408229"/>
                <a:gd name="connsiteY3" fmla="*/ 146103 h 146103"/>
              </a:gdLst>
              <a:ahLst/>
              <a:cxnLst>
                <a:cxn ang="0">
                  <a:pos x="connsiteX0" y="connsiteY0"/>
                </a:cxn>
                <a:cxn ang="0">
                  <a:pos x="connsiteX1" y="connsiteY1"/>
                </a:cxn>
                <a:cxn ang="0">
                  <a:pos x="connsiteX2" y="connsiteY2"/>
                </a:cxn>
                <a:cxn ang="0">
                  <a:pos x="connsiteX3" y="connsiteY3"/>
                </a:cxn>
              </a:cxnLst>
              <a:rect l="l" t="t" r="r" b="b"/>
              <a:pathLst>
                <a:path w="408229" h="146103">
                  <a:moveTo>
                    <a:pt x="0" y="0"/>
                  </a:moveTo>
                  <a:lnTo>
                    <a:pt x="408229" y="0"/>
                  </a:lnTo>
                  <a:lnTo>
                    <a:pt x="408229" y="146103"/>
                  </a:lnTo>
                  <a:lnTo>
                    <a:pt x="0" y="146103"/>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71C75FFA-96EF-4D37-99F2-ED78994468E8}"/>
                </a:ext>
              </a:extLst>
            </p:cNvPr>
            <p:cNvSpPr/>
            <p:nvPr/>
          </p:nvSpPr>
          <p:spPr>
            <a:xfrm>
              <a:off x="8551020" y="5086581"/>
              <a:ext cx="406797" cy="338580"/>
            </a:xfrm>
            <a:custGeom>
              <a:avLst/>
              <a:gdLst>
                <a:gd name="connsiteX0" fmla="*/ 0 w 406797"/>
                <a:gd name="connsiteY0" fmla="*/ 0 h 338580"/>
                <a:gd name="connsiteX1" fmla="*/ 406797 w 406797"/>
                <a:gd name="connsiteY1" fmla="*/ 0 h 338580"/>
                <a:gd name="connsiteX2" fmla="*/ 406797 w 406797"/>
                <a:gd name="connsiteY2" fmla="*/ 338580 h 338580"/>
                <a:gd name="connsiteX3" fmla="*/ 0 w 406797"/>
                <a:gd name="connsiteY3" fmla="*/ 338580 h 338580"/>
              </a:gdLst>
              <a:ahLst/>
              <a:cxnLst>
                <a:cxn ang="0">
                  <a:pos x="connsiteX0" y="connsiteY0"/>
                </a:cxn>
                <a:cxn ang="0">
                  <a:pos x="connsiteX1" y="connsiteY1"/>
                </a:cxn>
                <a:cxn ang="0">
                  <a:pos x="connsiteX2" y="connsiteY2"/>
                </a:cxn>
                <a:cxn ang="0">
                  <a:pos x="connsiteX3" y="connsiteY3"/>
                </a:cxn>
              </a:cxnLst>
              <a:rect l="l" t="t" r="r" b="b"/>
              <a:pathLst>
                <a:path w="406797" h="338580">
                  <a:moveTo>
                    <a:pt x="0" y="0"/>
                  </a:moveTo>
                  <a:lnTo>
                    <a:pt x="406797" y="0"/>
                  </a:lnTo>
                  <a:lnTo>
                    <a:pt x="406797" y="338580"/>
                  </a:lnTo>
                  <a:lnTo>
                    <a:pt x="0" y="338580"/>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71991241-2E6A-4E07-B48C-4B971220CDD1}"/>
                </a:ext>
              </a:extLst>
            </p:cNvPr>
            <p:cNvSpPr/>
            <p:nvPr/>
          </p:nvSpPr>
          <p:spPr>
            <a:xfrm>
              <a:off x="9195652" y="4346408"/>
              <a:ext cx="405543" cy="1078753"/>
            </a:xfrm>
            <a:custGeom>
              <a:avLst/>
              <a:gdLst>
                <a:gd name="connsiteX0" fmla="*/ 0 w 405543"/>
                <a:gd name="connsiteY0" fmla="*/ 0 h 1066231"/>
                <a:gd name="connsiteX1" fmla="*/ 405544 w 405543"/>
                <a:gd name="connsiteY1" fmla="*/ 0 h 1066231"/>
                <a:gd name="connsiteX2" fmla="*/ 405544 w 405543"/>
                <a:gd name="connsiteY2" fmla="*/ 1066232 h 1066231"/>
                <a:gd name="connsiteX3" fmla="*/ 0 w 405543"/>
                <a:gd name="connsiteY3" fmla="*/ 1066232 h 1066231"/>
              </a:gdLst>
              <a:ahLst/>
              <a:cxnLst>
                <a:cxn ang="0">
                  <a:pos x="connsiteX0" y="connsiteY0"/>
                </a:cxn>
                <a:cxn ang="0">
                  <a:pos x="connsiteX1" y="connsiteY1"/>
                </a:cxn>
                <a:cxn ang="0">
                  <a:pos x="connsiteX2" y="connsiteY2"/>
                </a:cxn>
                <a:cxn ang="0">
                  <a:pos x="connsiteX3" y="connsiteY3"/>
                </a:cxn>
              </a:cxnLst>
              <a:rect l="l" t="t" r="r" b="b"/>
              <a:pathLst>
                <a:path w="405543" h="1066231">
                  <a:moveTo>
                    <a:pt x="0" y="0"/>
                  </a:moveTo>
                  <a:lnTo>
                    <a:pt x="405544" y="0"/>
                  </a:lnTo>
                  <a:lnTo>
                    <a:pt x="405544" y="1066232"/>
                  </a:lnTo>
                  <a:lnTo>
                    <a:pt x="0" y="1066232"/>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C29A78B1-26E1-40A0-9B26-634A7547A4FD}"/>
                </a:ext>
              </a:extLst>
            </p:cNvPr>
            <p:cNvSpPr/>
            <p:nvPr/>
          </p:nvSpPr>
          <p:spPr>
            <a:xfrm>
              <a:off x="9818217" y="4029702"/>
              <a:ext cx="406797" cy="1395459"/>
            </a:xfrm>
            <a:custGeom>
              <a:avLst/>
              <a:gdLst>
                <a:gd name="connsiteX0" fmla="*/ 0 w 406797"/>
                <a:gd name="connsiteY0" fmla="*/ 0 h 1378849"/>
                <a:gd name="connsiteX1" fmla="*/ 406797 w 406797"/>
                <a:gd name="connsiteY1" fmla="*/ 0 h 1378849"/>
                <a:gd name="connsiteX2" fmla="*/ 406797 w 406797"/>
                <a:gd name="connsiteY2" fmla="*/ 1378849 h 1378849"/>
                <a:gd name="connsiteX3" fmla="*/ 0 w 406797"/>
                <a:gd name="connsiteY3" fmla="*/ 1378849 h 1378849"/>
              </a:gdLst>
              <a:ahLst/>
              <a:cxnLst>
                <a:cxn ang="0">
                  <a:pos x="connsiteX0" y="connsiteY0"/>
                </a:cxn>
                <a:cxn ang="0">
                  <a:pos x="connsiteX1" y="connsiteY1"/>
                </a:cxn>
                <a:cxn ang="0">
                  <a:pos x="connsiteX2" y="connsiteY2"/>
                </a:cxn>
                <a:cxn ang="0">
                  <a:pos x="connsiteX3" y="connsiteY3"/>
                </a:cxn>
              </a:cxnLst>
              <a:rect l="l" t="t" r="r" b="b"/>
              <a:pathLst>
                <a:path w="406797" h="1378849">
                  <a:moveTo>
                    <a:pt x="0" y="0"/>
                  </a:moveTo>
                  <a:lnTo>
                    <a:pt x="406797" y="0"/>
                  </a:lnTo>
                  <a:lnTo>
                    <a:pt x="406797" y="1378849"/>
                  </a:lnTo>
                  <a:lnTo>
                    <a:pt x="0" y="1378849"/>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10634D50-07F6-4D40-84C4-396F310C0903}"/>
              </a:ext>
            </a:extLst>
          </p:cNvPr>
          <p:cNvSpPr txBox="1"/>
          <p:nvPr/>
        </p:nvSpPr>
        <p:spPr>
          <a:xfrm>
            <a:off x="8103266" y="3699044"/>
            <a:ext cx="103836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a:sym typeface="Arial"/>
                <a:rtl val="0"/>
              </a:rPr>
              <a:t>Vildagliptin</a:t>
            </a:r>
          </a:p>
        </p:txBody>
      </p:sp>
      <p:graphicFrame>
        <p:nvGraphicFramePr>
          <p:cNvPr id="132" name="Table 126">
            <a:extLst>
              <a:ext uri="{FF2B5EF4-FFF2-40B4-BE49-F238E27FC236}">
                <a16:creationId xmlns:a16="http://schemas.microsoft.com/office/drawing/2014/main" id="{000FF141-AE21-48E4-B178-3D3F4717F21C}"/>
              </a:ext>
            </a:extLst>
          </p:cNvPr>
          <p:cNvGraphicFramePr>
            <a:graphicFrameLocks noGrp="1"/>
          </p:cNvGraphicFramePr>
          <p:nvPr/>
        </p:nvGraphicFramePr>
        <p:xfrm>
          <a:off x="610660" y="2971125"/>
          <a:ext cx="5153915" cy="807720"/>
        </p:xfrm>
        <a:graphic>
          <a:graphicData uri="http://schemas.openxmlformats.org/drawingml/2006/table">
            <a:tbl>
              <a:tblPr firstRow="1" bandRow="1">
                <a:tableStyleId>{5C22544A-7EE6-4342-B048-85BDC9FD1C3A}</a:tableStyleId>
              </a:tblPr>
              <a:tblGrid>
                <a:gridCol w="1872890">
                  <a:extLst>
                    <a:ext uri="{9D8B030D-6E8A-4147-A177-3AD203B41FA5}">
                      <a16:colId xmlns:a16="http://schemas.microsoft.com/office/drawing/2014/main" val="503554688"/>
                    </a:ext>
                  </a:extLst>
                </a:gridCol>
                <a:gridCol w="579600">
                  <a:extLst>
                    <a:ext uri="{9D8B030D-6E8A-4147-A177-3AD203B41FA5}">
                      <a16:colId xmlns:a16="http://schemas.microsoft.com/office/drawing/2014/main" val="1479282566"/>
                    </a:ext>
                  </a:extLst>
                </a:gridCol>
                <a:gridCol w="727200">
                  <a:extLst>
                    <a:ext uri="{9D8B030D-6E8A-4147-A177-3AD203B41FA5}">
                      <a16:colId xmlns:a16="http://schemas.microsoft.com/office/drawing/2014/main" val="2011439566"/>
                    </a:ext>
                  </a:extLst>
                </a:gridCol>
                <a:gridCol w="720000">
                  <a:extLst>
                    <a:ext uri="{9D8B030D-6E8A-4147-A177-3AD203B41FA5}">
                      <a16:colId xmlns:a16="http://schemas.microsoft.com/office/drawing/2014/main" val="464486111"/>
                    </a:ext>
                  </a:extLst>
                </a:gridCol>
                <a:gridCol w="581025">
                  <a:extLst>
                    <a:ext uri="{9D8B030D-6E8A-4147-A177-3AD203B41FA5}">
                      <a16:colId xmlns:a16="http://schemas.microsoft.com/office/drawing/2014/main" val="3530188255"/>
                    </a:ext>
                  </a:extLst>
                </a:gridCol>
                <a:gridCol w="673200">
                  <a:extLst>
                    <a:ext uri="{9D8B030D-6E8A-4147-A177-3AD203B41FA5}">
                      <a16:colId xmlns:a16="http://schemas.microsoft.com/office/drawing/2014/main" val="2486211429"/>
                    </a:ext>
                  </a:extLst>
                </a:gridCol>
              </a:tblGrid>
              <a:tr h="177294">
                <a:tc>
                  <a:txBody>
                    <a:bodyPr/>
                    <a:lstStyle/>
                    <a:p>
                      <a:pPr algn="r">
                        <a:lnSpc>
                          <a:spcPct val="100000"/>
                        </a:lnSpc>
                      </a:pPr>
                      <a:r>
                        <a:rPr lang="vi" sz="700" b="1" dirty="0">
                          <a:solidFill>
                            <a:schemeClr val="tx1"/>
                          </a:solidFill>
                        </a:rPr>
                        <a:t>Tình trạng suy thận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1">
                          <a:solidFill>
                            <a:schemeClr val="tx1"/>
                          </a:solidFill>
                        </a:rPr>
                        <a:t>Bình</a:t>
                      </a:r>
                      <a:r>
                        <a:rPr lang="en-US" sz="700" b="1" baseline="0">
                          <a:solidFill>
                            <a:schemeClr val="tx1"/>
                          </a:solidFill>
                        </a:rPr>
                        <a:t> </a:t>
                      </a:r>
                      <a:r>
                        <a:rPr lang="vi" sz="700" b="1">
                          <a:solidFill>
                            <a:schemeClr val="tx1"/>
                          </a:solidFill>
                        </a:rPr>
                        <a:t>thường</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1" dirty="0">
                          <a:solidFill>
                            <a:schemeClr val="tx1"/>
                          </a:solidFill>
                        </a:rPr>
                        <a:t>Nhẹ</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Trung bình</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Nặng</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Bệnh</a:t>
                      </a:r>
                      <a:r>
                        <a:rPr lang="en-US" sz="700" b="1" baseline="0">
                          <a:solidFill>
                            <a:schemeClr val="tx1"/>
                          </a:solidFill>
                        </a:rPr>
                        <a:t> thận</a:t>
                      </a:r>
                      <a:r>
                        <a:rPr lang="en-US" sz="700" b="1">
                          <a:solidFill>
                            <a:schemeClr val="tx1"/>
                          </a:solidFill>
                        </a:rPr>
                        <a:t> gđ</a:t>
                      </a:r>
                      <a:r>
                        <a:rPr lang="en-US" sz="700" b="1" baseline="0">
                          <a:solidFill>
                            <a:schemeClr val="tx1"/>
                          </a:solidFill>
                        </a:rPr>
                        <a:t> cuối</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3009187"/>
                  </a:ext>
                </a:extLst>
              </a:tr>
              <a:tr h="177294">
                <a:tc>
                  <a:txBody>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vi" sz="700" b="0" spc="0" baseline="0" dirty="0">
                          <a:solidFill>
                            <a:schemeClr val="tx1"/>
                          </a:solidFill>
                          <a:cs typeface="Helvetica"/>
                          <a:sym typeface="Helvetica"/>
                          <a:rtl val="0"/>
                        </a:rPr>
                        <a:t>Độ thanh thải creatinin </a:t>
                      </a:r>
                      <a:r>
                        <a:rPr lang="vi" sz="700" b="0" spc="0" baseline="0">
                          <a:solidFill>
                            <a:schemeClr val="tx1"/>
                          </a:solidFill>
                          <a:cs typeface="Helvetica"/>
                          <a:sym typeface="Helvetica"/>
                          <a:rtl val="0"/>
                        </a:rPr>
                        <a:t>(ml/phút</a:t>
                      </a:r>
                      <a:r>
                        <a:rPr lang="vi" sz="700" b="0" spc="0" baseline="0" dirty="0">
                          <a:solidFill>
                            <a:schemeClr val="tx1"/>
                          </a:solidFill>
                          <a:cs typeface="Helvetica"/>
                          <a:sym typeface="Helvetica"/>
                          <a:rtl val="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700" b="0" spc="0" baseline="0">
                          <a:solidFill>
                            <a:schemeClr val="tx1"/>
                          </a:solidFill>
                          <a:cs typeface="Helvetica"/>
                          <a:sym typeface="Helvetica"/>
                          <a:rtl val="0"/>
                        </a:rPr>
                        <a:t>&gt;</a:t>
                      </a:r>
                      <a:r>
                        <a:rPr lang="vi" sz="700" b="0" spc="0" baseline="0">
                          <a:solidFill>
                            <a:schemeClr val="tx1"/>
                          </a:solidFill>
                          <a:cs typeface="Helvetica"/>
                          <a:sym typeface="Helvetica"/>
                          <a:rtl val="0"/>
                        </a:rPr>
                        <a:t>80</a:t>
                      </a:r>
                      <a:endParaRPr lang="vi" sz="700" b="0" spc="0" baseline="0" dirty="0">
                        <a:solidFill>
                          <a:schemeClr val="tx1"/>
                        </a:solidFill>
                        <a:cs typeface="Helvetica"/>
                        <a:sym typeface="Helvetica"/>
                        <a:rtl val="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vi" sz="700" b="0" spc="0" baseline="0">
                          <a:solidFill>
                            <a:schemeClr val="tx1"/>
                          </a:solidFill>
                          <a:cs typeface="Helvetica"/>
                          <a:sym typeface="Helvetica"/>
                          <a:rtl val="0"/>
                        </a:rPr>
                        <a:t>&gt;50 </a:t>
                      </a:r>
                      <a:r>
                        <a:rPr lang="vi" sz="700" b="0" spc="0" baseline="0" dirty="0">
                          <a:solidFill>
                            <a:schemeClr val="tx1"/>
                          </a:solidFill>
                          <a:cs typeface="Helvetica"/>
                          <a:sym typeface="Helvetica"/>
                          <a:rtl val="0"/>
                        </a:rPr>
                        <a:t>đến ≤80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0" spc="0" baseline="0" dirty="0">
                          <a:solidFill>
                            <a:schemeClr val="tx1"/>
                          </a:solidFill>
                          <a:cs typeface="Helvetica"/>
                          <a:sym typeface="Helvetica"/>
                          <a:rtl val="0"/>
                        </a:rPr>
                        <a:t>&gt; 30 đến ≤50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vi" sz="700" b="0" spc="0" baseline="0" dirty="0">
                          <a:solidFill>
                            <a:schemeClr val="tx1"/>
                          </a:solidFill>
                          <a:cs typeface="Helvetica"/>
                          <a:sym typeface="Helvetica"/>
                          <a:rtl val="0"/>
                        </a:rPr>
                        <a:t>≤30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vi" sz="700" b="0" spc="0" baseline="0" dirty="0">
                          <a:solidFill>
                            <a:schemeClr val="tx1"/>
                          </a:solidFill>
                          <a:cs typeface="Helvetica"/>
                          <a:sym typeface="Helvetica"/>
                          <a:rtl val="0"/>
                        </a:rPr>
                        <a:t>≤</a:t>
                      </a:r>
                      <a:r>
                        <a:rPr lang="vi" sz="700" b="0" spc="0" baseline="0">
                          <a:solidFill>
                            <a:schemeClr val="tx1"/>
                          </a:solidFill>
                          <a:cs typeface="Helvetica"/>
                          <a:sym typeface="Helvetica"/>
                          <a:rtl val="0"/>
                        </a:rPr>
                        <a:t>30 </a:t>
                      </a:r>
                      <a:r>
                        <a:rPr lang="en-US" sz="700" b="0" spc="0" baseline="0">
                          <a:solidFill>
                            <a:schemeClr val="tx1"/>
                          </a:solidFill>
                          <a:cs typeface="Helvetica"/>
                          <a:sym typeface="Helvetica"/>
                          <a:rtl val="0"/>
                        </a:rPr>
                        <a:t>với lọc máu</a:t>
                      </a:r>
                      <a:endParaRPr lang="vi" sz="700" b="0" spc="0" baseline="0" dirty="0">
                        <a:solidFill>
                          <a:schemeClr val="tx1"/>
                        </a:solidFill>
                        <a:cs typeface="Helvetica"/>
                        <a:sym typeface="Helvetica"/>
                        <a:rtl val="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5084450"/>
                  </a:ext>
                </a:extLst>
              </a:tr>
              <a:tr h="177294">
                <a:tc>
                  <a:txBody>
                    <a:bodyPr/>
                    <a:lstStyle/>
                    <a:p>
                      <a:pPr algn="r">
                        <a:lnSpc>
                          <a:spcPct val="100000"/>
                        </a:lnSpc>
                      </a:pPr>
                      <a:r>
                        <a:rPr lang="vi" sz="700" b="0" dirty="0">
                          <a:solidFill>
                            <a:schemeClr val="tx1"/>
                          </a:solidFill>
                        </a:rPr>
                        <a:t>Số lượng bệnh nhân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797853"/>
                  </a:ext>
                </a:extLst>
              </a:tr>
            </a:tbl>
          </a:graphicData>
        </a:graphic>
      </p:graphicFrame>
      <p:graphicFrame>
        <p:nvGraphicFramePr>
          <p:cNvPr id="138" name="Table 126">
            <a:extLst>
              <a:ext uri="{FF2B5EF4-FFF2-40B4-BE49-F238E27FC236}">
                <a16:creationId xmlns:a16="http://schemas.microsoft.com/office/drawing/2014/main" id="{CEED71DD-CFF5-453C-B419-0437811DFAC6}"/>
              </a:ext>
            </a:extLst>
          </p:cNvPr>
          <p:cNvGraphicFramePr>
            <a:graphicFrameLocks noGrp="1"/>
          </p:cNvGraphicFramePr>
          <p:nvPr/>
        </p:nvGraphicFramePr>
        <p:xfrm>
          <a:off x="5247512" y="2975708"/>
          <a:ext cx="5099840" cy="680214"/>
        </p:xfrm>
        <a:graphic>
          <a:graphicData uri="http://schemas.openxmlformats.org/drawingml/2006/table">
            <a:tbl>
              <a:tblPr firstRow="1" bandRow="1">
                <a:tableStyleId>{5C22544A-7EE6-4342-B048-85BDC9FD1C3A}</a:tableStyleId>
              </a:tblPr>
              <a:tblGrid>
                <a:gridCol w="1872890">
                  <a:extLst>
                    <a:ext uri="{9D8B030D-6E8A-4147-A177-3AD203B41FA5}">
                      <a16:colId xmlns:a16="http://schemas.microsoft.com/office/drawing/2014/main" val="503554688"/>
                    </a:ext>
                  </a:extLst>
                </a:gridCol>
                <a:gridCol w="579600">
                  <a:extLst>
                    <a:ext uri="{9D8B030D-6E8A-4147-A177-3AD203B41FA5}">
                      <a16:colId xmlns:a16="http://schemas.microsoft.com/office/drawing/2014/main" val="1479282566"/>
                    </a:ext>
                  </a:extLst>
                </a:gridCol>
                <a:gridCol w="727200">
                  <a:extLst>
                    <a:ext uri="{9D8B030D-6E8A-4147-A177-3AD203B41FA5}">
                      <a16:colId xmlns:a16="http://schemas.microsoft.com/office/drawing/2014/main" val="2011439566"/>
                    </a:ext>
                  </a:extLst>
                </a:gridCol>
                <a:gridCol w="720000">
                  <a:extLst>
                    <a:ext uri="{9D8B030D-6E8A-4147-A177-3AD203B41FA5}">
                      <a16:colId xmlns:a16="http://schemas.microsoft.com/office/drawing/2014/main" val="464486111"/>
                    </a:ext>
                  </a:extLst>
                </a:gridCol>
                <a:gridCol w="581025">
                  <a:extLst>
                    <a:ext uri="{9D8B030D-6E8A-4147-A177-3AD203B41FA5}">
                      <a16:colId xmlns:a16="http://schemas.microsoft.com/office/drawing/2014/main" val="3530188255"/>
                    </a:ext>
                  </a:extLst>
                </a:gridCol>
                <a:gridCol w="619125">
                  <a:extLst>
                    <a:ext uri="{9D8B030D-6E8A-4147-A177-3AD203B41FA5}">
                      <a16:colId xmlns:a16="http://schemas.microsoft.com/office/drawing/2014/main" val="2486211429"/>
                    </a:ext>
                  </a:extLst>
                </a:gridCol>
              </a:tblGrid>
              <a:tr h="177294">
                <a:tc>
                  <a:txBody>
                    <a:bodyPr/>
                    <a:lstStyle/>
                    <a:p>
                      <a:pPr algn="r">
                        <a:lnSpc>
                          <a:spcPts val="400"/>
                        </a:lnSpc>
                      </a:pPr>
                      <a:endParaRPr lang="en-GB" sz="9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1">
                          <a:solidFill>
                            <a:schemeClr val="tx1"/>
                          </a:solidFill>
                        </a:rPr>
                        <a:t>Bình</a:t>
                      </a:r>
                      <a:r>
                        <a:rPr lang="en-US" sz="700" b="1" baseline="0">
                          <a:solidFill>
                            <a:schemeClr val="tx1"/>
                          </a:solidFill>
                        </a:rPr>
                        <a:t> </a:t>
                      </a:r>
                      <a:r>
                        <a:rPr lang="vi" sz="700" b="1">
                          <a:solidFill>
                            <a:schemeClr val="tx1"/>
                          </a:solidFill>
                        </a:rPr>
                        <a:t>thường</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1" dirty="0">
                          <a:solidFill>
                            <a:schemeClr val="tx1"/>
                          </a:solidFill>
                        </a:rPr>
                        <a:t>Nhẹ</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Trung bình</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Nặng</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Bệnh</a:t>
                      </a:r>
                      <a:r>
                        <a:rPr lang="en-US" sz="700" b="1" baseline="0">
                          <a:solidFill>
                            <a:schemeClr val="tx1"/>
                          </a:solidFill>
                        </a:rPr>
                        <a:t> thận</a:t>
                      </a:r>
                      <a:r>
                        <a:rPr lang="en-US" sz="700" b="1">
                          <a:solidFill>
                            <a:schemeClr val="tx1"/>
                          </a:solidFill>
                        </a:rPr>
                        <a:t> gđ</a:t>
                      </a:r>
                      <a:r>
                        <a:rPr lang="en-US" sz="700" b="1" baseline="0">
                          <a:solidFill>
                            <a:schemeClr val="tx1"/>
                          </a:solidFill>
                        </a:rPr>
                        <a:t> cuối</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3009187"/>
                  </a:ext>
                </a:extLst>
              </a:tr>
              <a:tr h="177294">
                <a:tc>
                  <a:txBody>
                    <a:bodyPr/>
                    <a:lstStyle/>
                    <a:p>
                      <a:pPr marL="0" marR="0" lvl="0" indent="0" algn="r" defTabSz="609585" rtl="0" eaLnBrk="1" fontAlgn="auto" latinLnBrk="0" hangingPunct="1">
                        <a:lnSpc>
                          <a:spcPts val="400"/>
                        </a:lnSpc>
                        <a:spcBef>
                          <a:spcPts val="0"/>
                        </a:spcBef>
                        <a:spcAft>
                          <a:spcPts val="0"/>
                        </a:spcAft>
                        <a:buClrTx/>
                        <a:buSzTx/>
                        <a:buFontTx/>
                        <a:buNone/>
                        <a:tabLst/>
                        <a:defRPr/>
                      </a:pPr>
                      <a:endParaRPr lang="en-GB" sz="900" b="0" spc="0" baseline="0" dirty="0">
                        <a:solidFill>
                          <a:schemeClr val="tx1"/>
                        </a:solidFill>
                        <a:cs typeface="Helvetica"/>
                        <a:sym typeface="Helvetica"/>
                        <a:rtl val="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700" b="0" spc="0" baseline="0">
                          <a:solidFill>
                            <a:schemeClr val="tx1"/>
                          </a:solidFill>
                          <a:cs typeface="Helvetica"/>
                          <a:sym typeface="Helvetica"/>
                          <a:rtl val="0"/>
                        </a:rPr>
                        <a:t>&gt;</a:t>
                      </a:r>
                      <a:r>
                        <a:rPr lang="vi" sz="700" b="0" spc="0" baseline="0">
                          <a:solidFill>
                            <a:schemeClr val="tx1"/>
                          </a:solidFill>
                          <a:cs typeface="Helvetica"/>
                          <a:sym typeface="Helvetica"/>
                          <a:rtl val="0"/>
                        </a:rPr>
                        <a:t>80</a:t>
                      </a:r>
                      <a:endParaRPr lang="vi" sz="700" b="0" spc="0" baseline="0" dirty="0">
                        <a:solidFill>
                          <a:schemeClr val="tx1"/>
                        </a:solidFill>
                        <a:cs typeface="Helvetica"/>
                        <a:sym typeface="Helvetica"/>
                        <a:rtl val="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vi" sz="700" b="0" spc="0" baseline="0">
                          <a:solidFill>
                            <a:schemeClr val="tx1"/>
                          </a:solidFill>
                          <a:cs typeface="Helvetica"/>
                          <a:sym typeface="Helvetica"/>
                          <a:rtl val="0"/>
                        </a:rPr>
                        <a:t>&gt;50 đến 80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0" spc="0" baseline="0">
                          <a:solidFill>
                            <a:schemeClr val="tx1"/>
                          </a:solidFill>
                          <a:cs typeface="Helvetica"/>
                          <a:sym typeface="Helvetica"/>
                          <a:rtl val="0"/>
                        </a:rPr>
                        <a:t>30 đến 50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spc="0" baseline="0">
                          <a:solidFill>
                            <a:schemeClr val="tx1"/>
                          </a:solidFill>
                          <a:cs typeface="Helvetica"/>
                          <a:sym typeface="Helvetica"/>
                          <a:rtl val="0"/>
                        </a:rPr>
                        <a:t>&lt;</a:t>
                      </a:r>
                      <a:r>
                        <a:rPr lang="vi" sz="700" b="0" spc="0" baseline="0">
                          <a:solidFill>
                            <a:schemeClr val="tx1"/>
                          </a:solidFill>
                          <a:cs typeface="Helvetica"/>
                          <a:sym typeface="Helvetica"/>
                          <a:rtl val="0"/>
                        </a:rPr>
                        <a:t>30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spc="0" baseline="0">
                          <a:solidFill>
                            <a:schemeClr val="tx1"/>
                          </a:solidFill>
                          <a:cs typeface="Helvetica"/>
                          <a:sym typeface="Helvetica"/>
                          <a:rtl val="0"/>
                        </a:rPr>
                        <a:t>lọc máu</a:t>
                      </a:r>
                      <a:endParaRPr lang="vi" sz="700" b="0" spc="0" baseline="0" dirty="0">
                        <a:solidFill>
                          <a:schemeClr val="tx1"/>
                        </a:solidFill>
                        <a:cs typeface="Helvetica"/>
                        <a:sym typeface="Helvetica"/>
                        <a:rtl val="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5084450"/>
                  </a:ext>
                </a:extLst>
              </a:tr>
              <a:tr h="177294">
                <a:tc>
                  <a:txBody>
                    <a:bodyPr/>
                    <a:lstStyle/>
                    <a:p>
                      <a:pPr algn="r">
                        <a:lnSpc>
                          <a:spcPts val="400"/>
                        </a:lnSpc>
                      </a:pPr>
                      <a:endParaRPr lang="en-GB" sz="9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dirty="0">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797853"/>
                  </a:ext>
                </a:extLst>
              </a:tr>
            </a:tbl>
          </a:graphicData>
        </a:graphic>
      </p:graphicFrame>
      <p:graphicFrame>
        <p:nvGraphicFramePr>
          <p:cNvPr id="139" name="Table 126">
            <a:extLst>
              <a:ext uri="{FF2B5EF4-FFF2-40B4-BE49-F238E27FC236}">
                <a16:creationId xmlns:a16="http://schemas.microsoft.com/office/drawing/2014/main" id="{A1494E27-D2EB-4D40-A2E1-CD650E931FF6}"/>
              </a:ext>
            </a:extLst>
          </p:cNvPr>
          <p:cNvGraphicFramePr>
            <a:graphicFrameLocks noGrp="1"/>
          </p:cNvGraphicFramePr>
          <p:nvPr/>
        </p:nvGraphicFramePr>
        <p:xfrm>
          <a:off x="7130049" y="5390395"/>
          <a:ext cx="3217303" cy="399606"/>
        </p:xfrm>
        <a:graphic>
          <a:graphicData uri="http://schemas.openxmlformats.org/drawingml/2006/table">
            <a:tbl>
              <a:tblPr firstRow="1" bandRow="1">
                <a:tableStyleId>{5C22544A-7EE6-4342-B048-85BDC9FD1C3A}</a:tableStyleId>
              </a:tblPr>
              <a:tblGrid>
                <a:gridCol w="577867">
                  <a:extLst>
                    <a:ext uri="{9D8B030D-6E8A-4147-A177-3AD203B41FA5}">
                      <a16:colId xmlns:a16="http://schemas.microsoft.com/office/drawing/2014/main" val="1479282566"/>
                    </a:ext>
                  </a:extLst>
                </a:gridCol>
                <a:gridCol w="725026">
                  <a:extLst>
                    <a:ext uri="{9D8B030D-6E8A-4147-A177-3AD203B41FA5}">
                      <a16:colId xmlns:a16="http://schemas.microsoft.com/office/drawing/2014/main" val="2011439566"/>
                    </a:ext>
                  </a:extLst>
                </a:gridCol>
                <a:gridCol w="717848">
                  <a:extLst>
                    <a:ext uri="{9D8B030D-6E8A-4147-A177-3AD203B41FA5}">
                      <a16:colId xmlns:a16="http://schemas.microsoft.com/office/drawing/2014/main" val="464486111"/>
                    </a:ext>
                  </a:extLst>
                </a:gridCol>
                <a:gridCol w="579288">
                  <a:extLst>
                    <a:ext uri="{9D8B030D-6E8A-4147-A177-3AD203B41FA5}">
                      <a16:colId xmlns:a16="http://schemas.microsoft.com/office/drawing/2014/main" val="3530188255"/>
                    </a:ext>
                  </a:extLst>
                </a:gridCol>
                <a:gridCol w="617274">
                  <a:extLst>
                    <a:ext uri="{9D8B030D-6E8A-4147-A177-3AD203B41FA5}">
                      <a16:colId xmlns:a16="http://schemas.microsoft.com/office/drawing/2014/main" val="2486211429"/>
                    </a:ext>
                  </a:extLst>
                </a:gridCol>
              </a:tblGrid>
              <a:tr h="177294">
                <a:tc>
                  <a:txBody>
                    <a:bodyPr/>
                    <a:lstStyle/>
                    <a:p>
                      <a:pPr algn="ctr">
                        <a:lnSpc>
                          <a:spcPts val="800"/>
                        </a:lnSpc>
                      </a:pPr>
                      <a:r>
                        <a:rPr lang="vi" sz="900" b="1" dirty="0">
                          <a:solidFill>
                            <a:schemeClr val="tx1"/>
                          </a:solidFill>
                        </a:rPr>
                        <a:t>Bình thường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800"/>
                        </a:lnSpc>
                      </a:pPr>
                      <a:r>
                        <a:rPr lang="vi" sz="900" b="1" dirty="0">
                          <a:solidFill>
                            <a:schemeClr val="tx1"/>
                          </a:solidFill>
                        </a:rPr>
                        <a:t>Nhẹ</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800"/>
                        </a:lnSpc>
                      </a:pPr>
                      <a:r>
                        <a:rPr lang="en-US" sz="900" b="1">
                          <a:solidFill>
                            <a:schemeClr val="tx1"/>
                          </a:solidFill>
                        </a:rPr>
                        <a:t>Trung bình</a:t>
                      </a:r>
                      <a:endParaRPr lang="vi" sz="9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800"/>
                        </a:lnSpc>
                      </a:pPr>
                      <a:r>
                        <a:rPr lang="en-US" sz="900" b="1">
                          <a:solidFill>
                            <a:schemeClr val="tx1"/>
                          </a:solidFill>
                        </a:rPr>
                        <a:t>Nặng</a:t>
                      </a:r>
                      <a:endParaRPr lang="vi" sz="9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800"/>
                        </a:lnSpc>
                      </a:pPr>
                      <a:r>
                        <a:rPr lang="en-US" sz="900" b="1">
                          <a:solidFill>
                            <a:schemeClr val="tx1"/>
                          </a:solidFill>
                        </a:rPr>
                        <a:t>Bệnh</a:t>
                      </a:r>
                      <a:r>
                        <a:rPr lang="en-US" sz="900" b="1" baseline="0">
                          <a:solidFill>
                            <a:schemeClr val="tx1"/>
                          </a:solidFill>
                        </a:rPr>
                        <a:t> thận gđ cuối</a:t>
                      </a:r>
                      <a:endParaRPr lang="vi" sz="9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3009187"/>
                  </a:ext>
                </a:extLst>
              </a:tr>
            </a:tbl>
          </a:graphicData>
        </a:graphic>
      </p:graphicFrame>
      <p:graphicFrame>
        <p:nvGraphicFramePr>
          <p:cNvPr id="140" name="Table 126">
            <a:extLst>
              <a:ext uri="{FF2B5EF4-FFF2-40B4-BE49-F238E27FC236}">
                <a16:creationId xmlns:a16="http://schemas.microsoft.com/office/drawing/2014/main" id="{BE8C4A74-AF63-4BA6-A00D-D7026F551EAA}"/>
              </a:ext>
            </a:extLst>
          </p:cNvPr>
          <p:cNvGraphicFramePr>
            <a:graphicFrameLocks noGrp="1"/>
          </p:cNvGraphicFramePr>
          <p:nvPr/>
        </p:nvGraphicFramePr>
        <p:xfrm>
          <a:off x="610660" y="5394291"/>
          <a:ext cx="5099840" cy="789600"/>
        </p:xfrm>
        <a:graphic>
          <a:graphicData uri="http://schemas.openxmlformats.org/drawingml/2006/table">
            <a:tbl>
              <a:tblPr firstRow="1" bandRow="1">
                <a:tableStyleId>{5C22544A-7EE6-4342-B048-85BDC9FD1C3A}</a:tableStyleId>
              </a:tblPr>
              <a:tblGrid>
                <a:gridCol w="1872890">
                  <a:extLst>
                    <a:ext uri="{9D8B030D-6E8A-4147-A177-3AD203B41FA5}">
                      <a16:colId xmlns:a16="http://schemas.microsoft.com/office/drawing/2014/main" val="503554688"/>
                    </a:ext>
                  </a:extLst>
                </a:gridCol>
                <a:gridCol w="579600">
                  <a:extLst>
                    <a:ext uri="{9D8B030D-6E8A-4147-A177-3AD203B41FA5}">
                      <a16:colId xmlns:a16="http://schemas.microsoft.com/office/drawing/2014/main" val="1479282566"/>
                    </a:ext>
                  </a:extLst>
                </a:gridCol>
                <a:gridCol w="727200">
                  <a:extLst>
                    <a:ext uri="{9D8B030D-6E8A-4147-A177-3AD203B41FA5}">
                      <a16:colId xmlns:a16="http://schemas.microsoft.com/office/drawing/2014/main" val="2011439566"/>
                    </a:ext>
                  </a:extLst>
                </a:gridCol>
                <a:gridCol w="720000">
                  <a:extLst>
                    <a:ext uri="{9D8B030D-6E8A-4147-A177-3AD203B41FA5}">
                      <a16:colId xmlns:a16="http://schemas.microsoft.com/office/drawing/2014/main" val="464486111"/>
                    </a:ext>
                  </a:extLst>
                </a:gridCol>
                <a:gridCol w="581025">
                  <a:extLst>
                    <a:ext uri="{9D8B030D-6E8A-4147-A177-3AD203B41FA5}">
                      <a16:colId xmlns:a16="http://schemas.microsoft.com/office/drawing/2014/main" val="3530188255"/>
                    </a:ext>
                  </a:extLst>
                </a:gridCol>
                <a:gridCol w="619125">
                  <a:extLst>
                    <a:ext uri="{9D8B030D-6E8A-4147-A177-3AD203B41FA5}">
                      <a16:colId xmlns:a16="http://schemas.microsoft.com/office/drawing/2014/main" val="2486211429"/>
                    </a:ext>
                  </a:extLst>
                </a:gridCol>
              </a:tblGrid>
              <a:tr h="180000">
                <a:tc>
                  <a:txBody>
                    <a:bodyPr/>
                    <a:lstStyle/>
                    <a:p>
                      <a:pPr algn="r">
                        <a:lnSpc>
                          <a:spcPts val="400"/>
                        </a:lnSpc>
                      </a:pPr>
                      <a:r>
                        <a:rPr lang="vi" sz="900" b="1" dirty="0">
                          <a:solidFill>
                            <a:schemeClr val="tx1"/>
                          </a:solidFill>
                        </a:rPr>
                        <a:t>Tình trạng suy thận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1">
                          <a:solidFill>
                            <a:schemeClr val="tx1"/>
                          </a:solidFill>
                        </a:rPr>
                        <a:t>Bình</a:t>
                      </a:r>
                      <a:r>
                        <a:rPr lang="en-US" sz="700" b="1" baseline="0">
                          <a:solidFill>
                            <a:schemeClr val="tx1"/>
                          </a:solidFill>
                        </a:rPr>
                        <a:t> </a:t>
                      </a:r>
                      <a:r>
                        <a:rPr lang="vi" sz="700" b="1">
                          <a:solidFill>
                            <a:schemeClr val="tx1"/>
                          </a:solidFill>
                        </a:rPr>
                        <a:t>thường</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1" dirty="0">
                          <a:solidFill>
                            <a:schemeClr val="tx1"/>
                          </a:solidFill>
                        </a:rPr>
                        <a:t>Nhẹ</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Trung bình</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Nặng</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en-US" sz="700" b="1">
                          <a:solidFill>
                            <a:schemeClr val="tx1"/>
                          </a:solidFill>
                        </a:rPr>
                        <a:t>Bệnh</a:t>
                      </a:r>
                      <a:r>
                        <a:rPr lang="en-US" sz="700" b="1" baseline="0">
                          <a:solidFill>
                            <a:schemeClr val="tx1"/>
                          </a:solidFill>
                        </a:rPr>
                        <a:t> thận</a:t>
                      </a:r>
                      <a:r>
                        <a:rPr lang="en-US" sz="700" b="1">
                          <a:solidFill>
                            <a:schemeClr val="tx1"/>
                          </a:solidFill>
                        </a:rPr>
                        <a:t> gđ</a:t>
                      </a:r>
                      <a:r>
                        <a:rPr lang="en-US" sz="700" b="1" baseline="0">
                          <a:solidFill>
                            <a:schemeClr val="tx1"/>
                          </a:solidFill>
                        </a:rPr>
                        <a:t> cuối</a:t>
                      </a:r>
                      <a:endParaRPr lang="vi" sz="7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3009187"/>
                  </a:ext>
                </a:extLst>
              </a:tr>
              <a:tr h="180000">
                <a:tc>
                  <a:txBody>
                    <a:bodyPr/>
                    <a:lstStyle/>
                    <a:p>
                      <a:pPr marL="0" marR="0" lvl="0" indent="0" algn="r" defTabSz="609585" rtl="0" eaLnBrk="1" fontAlgn="auto" latinLnBrk="0" hangingPunct="1">
                        <a:lnSpc>
                          <a:spcPts val="400"/>
                        </a:lnSpc>
                        <a:spcBef>
                          <a:spcPts val="0"/>
                        </a:spcBef>
                        <a:spcAft>
                          <a:spcPts val="0"/>
                        </a:spcAft>
                        <a:buClrTx/>
                        <a:buSzTx/>
                        <a:buFontTx/>
                        <a:buNone/>
                        <a:tabLst/>
                        <a:defRPr/>
                      </a:pPr>
                      <a:r>
                        <a:rPr lang="vi" sz="900" b="0" spc="0" baseline="0" dirty="0">
                          <a:solidFill>
                            <a:schemeClr val="tx1"/>
                          </a:solidFill>
                          <a:cs typeface="Helvetica"/>
                          <a:sym typeface="Helvetica"/>
                          <a:rtl val="0"/>
                        </a:rPr>
                        <a:t>Độ thanh thải creatinin </a:t>
                      </a:r>
                      <a:r>
                        <a:rPr lang="vi" sz="900" b="0" spc="0" baseline="0">
                          <a:solidFill>
                            <a:schemeClr val="tx1"/>
                          </a:solidFill>
                          <a:cs typeface="Helvetica"/>
                          <a:sym typeface="Helvetica"/>
                          <a:rtl val="0"/>
                        </a:rPr>
                        <a:t>(ml</a:t>
                      </a:r>
                      <a:r>
                        <a:rPr lang="en-US" sz="900" b="0" spc="0" baseline="0">
                          <a:solidFill>
                            <a:schemeClr val="tx1"/>
                          </a:solidFill>
                          <a:cs typeface="Helvetica"/>
                          <a:sym typeface="Helvetica"/>
                          <a:rtl val="0"/>
                        </a:rPr>
                        <a:t>/</a:t>
                      </a:r>
                      <a:r>
                        <a:rPr lang="vi" sz="900" b="0" spc="0" baseline="0">
                          <a:solidFill>
                            <a:schemeClr val="tx1"/>
                          </a:solidFill>
                          <a:cs typeface="Helvetica"/>
                          <a:sym typeface="Helvetica"/>
                          <a:rtl val="0"/>
                        </a:rPr>
                        <a:t>phút</a:t>
                      </a:r>
                      <a:r>
                        <a:rPr lang="vi" sz="900" b="0" spc="0" baseline="0" dirty="0">
                          <a:solidFill>
                            <a:schemeClr val="tx1"/>
                          </a:solidFill>
                          <a:cs typeface="Helvetica"/>
                          <a:sym typeface="Helvetica"/>
                          <a:rtl val="0"/>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700" b="0" spc="0" baseline="0">
                          <a:solidFill>
                            <a:schemeClr val="tx1"/>
                          </a:solidFill>
                          <a:cs typeface="Helvetica"/>
                          <a:sym typeface="Helvetica"/>
                          <a:rtl val="0"/>
                        </a:rPr>
                        <a:t>&gt;</a:t>
                      </a:r>
                      <a:r>
                        <a:rPr lang="vi" sz="700" b="0" spc="0" baseline="0">
                          <a:solidFill>
                            <a:schemeClr val="tx1"/>
                          </a:solidFill>
                          <a:cs typeface="Helvetica"/>
                          <a:sym typeface="Helvetica"/>
                          <a:rtl val="0"/>
                        </a:rPr>
                        <a:t>80</a:t>
                      </a:r>
                      <a:endParaRPr lang="vi" sz="700" b="0" spc="0" baseline="0" dirty="0">
                        <a:solidFill>
                          <a:schemeClr val="tx1"/>
                        </a:solidFill>
                        <a:cs typeface="Helvetica"/>
                        <a:sym typeface="Helvetica"/>
                        <a:rtl val="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vi" sz="700" b="0" spc="0" baseline="0">
                          <a:solidFill>
                            <a:schemeClr val="tx1"/>
                          </a:solidFill>
                          <a:cs typeface="Helvetica"/>
                          <a:sym typeface="Helvetica"/>
                          <a:rtl val="0"/>
                        </a:rPr>
                        <a:t>&gt;50 </a:t>
                      </a:r>
                      <a:r>
                        <a:rPr lang="vi" sz="700" b="0" spc="0" baseline="0" dirty="0">
                          <a:solidFill>
                            <a:schemeClr val="tx1"/>
                          </a:solidFill>
                          <a:cs typeface="Helvetica"/>
                          <a:sym typeface="Helvetica"/>
                          <a:rtl val="0"/>
                        </a:rPr>
                        <a:t>đến ≤80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vi" sz="700" b="0" spc="0" baseline="0" dirty="0">
                          <a:solidFill>
                            <a:schemeClr val="tx1"/>
                          </a:solidFill>
                          <a:cs typeface="Helvetica"/>
                          <a:sym typeface="Helvetica"/>
                          <a:rtl val="0"/>
                        </a:rPr>
                        <a:t>&gt; 30 đến ≤50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spc="0" baseline="0">
                          <a:solidFill>
                            <a:schemeClr val="tx1"/>
                          </a:solidFill>
                          <a:cs typeface="Helvetica"/>
                          <a:sym typeface="Helvetica"/>
                          <a:rtl val="0"/>
                        </a:rPr>
                        <a:t>&lt;</a:t>
                      </a:r>
                      <a:r>
                        <a:rPr lang="vi" sz="700" b="0" spc="0" baseline="0">
                          <a:solidFill>
                            <a:schemeClr val="tx1"/>
                          </a:solidFill>
                          <a:cs typeface="Helvetica"/>
                          <a:sym typeface="Helvetica"/>
                          <a:rtl val="0"/>
                        </a:rPr>
                        <a:t>30</a:t>
                      </a:r>
                      <a:endParaRPr lang="en-GB" sz="7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b="0" spc="0" baseline="0">
                          <a:solidFill>
                            <a:schemeClr val="tx1"/>
                          </a:solidFill>
                          <a:cs typeface="Helvetica"/>
                          <a:sym typeface="Helvetica"/>
                          <a:rtl val="0"/>
                        </a:rPr>
                        <a:t>lọc máu</a:t>
                      </a:r>
                      <a:endParaRPr lang="vi" sz="700" b="0" spc="0" baseline="0" dirty="0">
                        <a:solidFill>
                          <a:schemeClr val="tx1"/>
                        </a:solidFill>
                        <a:cs typeface="Helvetica"/>
                        <a:sym typeface="Helvetica"/>
                        <a:rtl val="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5084450"/>
                  </a:ext>
                </a:extLst>
              </a:tr>
              <a:tr h="180000">
                <a:tc>
                  <a:txBody>
                    <a:bodyPr/>
                    <a:lstStyle/>
                    <a:p>
                      <a:pPr algn="r">
                        <a:lnSpc>
                          <a:spcPts val="400"/>
                        </a:lnSpc>
                      </a:pPr>
                      <a:r>
                        <a:rPr lang="vi" sz="900" b="0" dirty="0">
                          <a:solidFill>
                            <a:schemeClr val="tx1"/>
                          </a:solidFill>
                        </a:rPr>
                        <a:t>Số lượng bệnh nhân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a:solidFill>
                            <a:schemeClr val="tx1"/>
                          </a:solidFill>
                        </a:rPr>
                        <a:t>8</a:t>
                      </a:r>
                      <a:endParaRPr lang="en-GB" sz="9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a:solidFill>
                            <a:schemeClr val="tx1"/>
                          </a:solidFill>
                        </a:rPr>
                        <a:t>8</a:t>
                      </a:r>
                      <a:endParaRPr lang="vi" sz="9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a:solidFill>
                            <a:schemeClr val="tx1"/>
                          </a:solidFill>
                        </a:rPr>
                        <a:t>8</a:t>
                      </a:r>
                      <a:endParaRPr lang="vi" sz="9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dirty="0">
                          <a:solidFill>
                            <a:schemeClr val="tx1"/>
                          </a:solidFill>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400"/>
                        </a:lnSpc>
                      </a:pPr>
                      <a:r>
                        <a:rPr lang="vi" sz="900" b="0">
                          <a:solidFill>
                            <a:schemeClr val="tx1"/>
                          </a:solidFill>
                        </a:rPr>
                        <a:t>8</a:t>
                      </a:r>
                      <a:endParaRPr lang="vi" sz="9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797853"/>
                  </a:ext>
                </a:extLst>
              </a:tr>
            </a:tbl>
          </a:graphicData>
        </a:graphic>
      </p:graphicFrame>
      <p:sp>
        <p:nvSpPr>
          <p:cNvPr id="142" name="TextBox 141">
            <a:extLst>
              <a:ext uri="{FF2B5EF4-FFF2-40B4-BE49-F238E27FC236}">
                <a16:creationId xmlns:a16="http://schemas.microsoft.com/office/drawing/2014/main" id="{AD77F74F-1A36-4B72-B1AD-ED1DE6DA6F0D}"/>
              </a:ext>
            </a:extLst>
          </p:cNvPr>
          <p:cNvSpPr txBox="1"/>
          <p:nvPr/>
        </p:nvSpPr>
        <p:spPr>
          <a:xfrm rot="16200000">
            <a:off x="5962791" y="1932906"/>
            <a:ext cx="164019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n-ea"/>
                <a:cs typeface="Helvetica"/>
                <a:sym typeface="Helvetica"/>
                <a:rtl val="0"/>
              </a:rPr>
              <a:t>Tăng số lần tiếp xúc thuốc với</a:t>
            </a:r>
            <a:r>
              <a:rPr kumimoji="0" lang="vi" sz="900" b="1" i="0" u="none" strike="noStrike" kern="1200" cap="none" spc="0" normalizeH="0" baseline="0" noProof="0">
                <a:ln>
                  <a:noFill/>
                </a:ln>
                <a:solidFill>
                  <a:srgbClr val="000000"/>
                </a:solidFill>
                <a:effectLst/>
                <a:uLnTx/>
                <a:uFillTx/>
                <a:latin typeface="Tahoma" panose="020B0604030504040204" pitchFamily="34" charset="0"/>
                <a:ea typeface="+mn-ea"/>
                <a:cs typeface="Helvetica"/>
                <a:sym typeface="Helvetica"/>
                <a:rtl val="0"/>
              </a:rPr>
              <a:t> </a:t>
            </a:r>
            <a:endParaRPr kumimoji="0" lang="en-US" sz="900" b="1" i="0" u="none" strike="noStrike" kern="1200" cap="none" spc="0" normalizeH="0" baseline="0" noProof="0">
              <a:ln>
                <a:noFill/>
              </a:ln>
              <a:solidFill>
                <a:srgbClr val="000000"/>
              </a:solidFill>
              <a:effectLst/>
              <a:uLnTx/>
              <a:uFillTx/>
              <a:latin typeface="Calibri" panose="020F0502020204030204"/>
              <a:ea typeface="+mn-ea"/>
              <a:cs typeface="Helvetica"/>
              <a:sym typeface="Helvetica"/>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00" b="1" i="0" u="none" strike="noStrike" kern="1200" cap="none" spc="0" normalizeH="0" baseline="0" noProof="0">
                <a:ln>
                  <a:noFill/>
                </a:ln>
                <a:solidFill>
                  <a:srgbClr val="000000"/>
                </a:solidFill>
                <a:effectLst/>
                <a:uLnTx/>
                <a:uFillTx/>
                <a:latin typeface="Tahoma" panose="020B0604030504040204" pitchFamily="34" charset="0"/>
                <a:ea typeface="+mn-ea"/>
                <a:cs typeface="Helvetica"/>
                <a:sym typeface="Helvetica"/>
                <a:rtl val="0"/>
              </a:rPr>
              <a:t>chức năng thận bình thường</a:t>
            </a:r>
            <a:endParaRPr kumimoji="0" lang="vi" sz="900" b="1" i="0" u="none" strike="noStrike" kern="1200" cap="none" spc="0" normalizeH="0" baseline="0" noProof="0" dirty="0">
              <a:ln>
                <a:noFill/>
              </a:ln>
              <a:solidFill>
                <a:srgbClr val="000000"/>
              </a:solidFill>
              <a:effectLst/>
              <a:uLnTx/>
              <a:uFillTx/>
              <a:latin typeface="Tahoma" panose="020B0604030504040204" pitchFamily="34" charset="0"/>
              <a:ea typeface="+mn-ea"/>
              <a:cs typeface="Helvetica"/>
              <a:sym typeface="Helvetica"/>
              <a:rtl val="0"/>
            </a:endParaRPr>
          </a:p>
        </p:txBody>
      </p:sp>
      <p:sp>
        <p:nvSpPr>
          <p:cNvPr id="84" name="TextBox 83">
            <a:extLst>
              <a:ext uri="{FF2B5EF4-FFF2-40B4-BE49-F238E27FC236}">
                <a16:creationId xmlns:a16="http://schemas.microsoft.com/office/drawing/2014/main" id="{C71F2991-91FF-4668-8D38-F52D972739F2}"/>
              </a:ext>
            </a:extLst>
          </p:cNvPr>
          <p:cNvSpPr txBox="1"/>
          <p:nvPr/>
        </p:nvSpPr>
        <p:spPr>
          <a:xfrm rot="16200000">
            <a:off x="1304004" y="1976153"/>
            <a:ext cx="164019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n-ea"/>
                <a:cs typeface="Helvetica"/>
                <a:sym typeface="Helvetica"/>
                <a:rtl val="0"/>
              </a:rPr>
              <a:t>Tăng số lần tiếp xúc thuốc với</a:t>
            </a:r>
            <a:r>
              <a:rPr kumimoji="0" lang="vi" sz="900" b="1" i="0" u="none" strike="noStrike" kern="1200" cap="none" spc="0" normalizeH="0" baseline="0" noProof="0">
                <a:ln>
                  <a:noFill/>
                </a:ln>
                <a:solidFill>
                  <a:srgbClr val="000000"/>
                </a:solidFill>
                <a:effectLst/>
                <a:uLnTx/>
                <a:uFillTx/>
                <a:latin typeface="Tahoma" panose="020B0604030504040204" pitchFamily="34" charset="0"/>
                <a:ea typeface="+mn-ea"/>
                <a:cs typeface="Helvetica"/>
                <a:sym typeface="Helvetica"/>
                <a:rtl val="0"/>
              </a:rPr>
              <a:t> </a:t>
            </a:r>
            <a:endParaRPr kumimoji="0" lang="en-US" sz="900" b="1" i="0" u="none" strike="noStrike" kern="1200" cap="none" spc="0" normalizeH="0" baseline="0" noProof="0">
              <a:ln>
                <a:noFill/>
              </a:ln>
              <a:solidFill>
                <a:srgbClr val="000000"/>
              </a:solidFill>
              <a:effectLst/>
              <a:uLnTx/>
              <a:uFillTx/>
              <a:latin typeface="Calibri" panose="020F0502020204030204"/>
              <a:ea typeface="+mn-ea"/>
              <a:cs typeface="Helvetica"/>
              <a:sym typeface="Helvetica"/>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00" b="1" i="0" u="none" strike="noStrike" kern="1200" cap="none" spc="0" normalizeH="0" baseline="0" noProof="0">
                <a:ln>
                  <a:noFill/>
                </a:ln>
                <a:solidFill>
                  <a:srgbClr val="000000"/>
                </a:solidFill>
                <a:effectLst/>
                <a:uLnTx/>
                <a:uFillTx/>
                <a:latin typeface="Tahoma" panose="020B0604030504040204" pitchFamily="34" charset="0"/>
                <a:ea typeface="+mn-ea"/>
                <a:cs typeface="Helvetica"/>
                <a:sym typeface="Helvetica"/>
                <a:rtl val="0"/>
              </a:rPr>
              <a:t>chức </a:t>
            </a:r>
            <a:r>
              <a:rPr kumimoji="0" lang="vi" sz="900" b="1" i="0" u="none" strike="noStrike" kern="1200" cap="none" spc="0" normalizeH="0" baseline="0" noProof="0" dirty="0">
                <a:ln>
                  <a:noFill/>
                </a:ln>
                <a:solidFill>
                  <a:srgbClr val="000000"/>
                </a:solidFill>
                <a:effectLst/>
                <a:uLnTx/>
                <a:uFillTx/>
                <a:latin typeface="Tahoma" panose="020B0604030504040204" pitchFamily="34" charset="0"/>
                <a:ea typeface="+mn-ea"/>
                <a:cs typeface="Helvetica"/>
                <a:sym typeface="Helvetica"/>
                <a:rtl val="0"/>
              </a:rPr>
              <a:t>năng thận bình thường</a:t>
            </a:r>
          </a:p>
        </p:txBody>
      </p:sp>
      <p:sp>
        <p:nvSpPr>
          <p:cNvPr id="86" name="TextBox 85">
            <a:extLst>
              <a:ext uri="{FF2B5EF4-FFF2-40B4-BE49-F238E27FC236}">
                <a16:creationId xmlns:a16="http://schemas.microsoft.com/office/drawing/2014/main" id="{9C2584B4-2F43-40BB-8B63-B4CA1BB4D293}"/>
              </a:ext>
            </a:extLst>
          </p:cNvPr>
          <p:cNvSpPr txBox="1"/>
          <p:nvPr/>
        </p:nvSpPr>
        <p:spPr>
          <a:xfrm rot="16200000">
            <a:off x="5962791" y="4404113"/>
            <a:ext cx="164019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n-ea"/>
                <a:cs typeface="Helvetica"/>
                <a:sym typeface="Helvetica"/>
                <a:rtl val="0"/>
              </a:rPr>
              <a:t>Tăng số lần tiếp xúc thuốc với</a:t>
            </a:r>
            <a:r>
              <a:rPr kumimoji="0" lang="vi" sz="900" b="1" i="0" u="none" strike="noStrike" kern="1200" cap="none" spc="0" normalizeH="0" baseline="0" noProof="0">
                <a:ln>
                  <a:noFill/>
                </a:ln>
                <a:solidFill>
                  <a:srgbClr val="000000"/>
                </a:solidFill>
                <a:effectLst/>
                <a:uLnTx/>
                <a:uFillTx/>
                <a:latin typeface="Tahoma" panose="020B0604030504040204" pitchFamily="34" charset="0"/>
                <a:ea typeface="+mn-ea"/>
                <a:cs typeface="Helvetica"/>
                <a:sym typeface="Helvetica"/>
                <a:rtl val="0"/>
              </a:rPr>
              <a:t> </a:t>
            </a:r>
            <a:endParaRPr kumimoji="0" lang="en-US" sz="900" b="1" i="0" u="none" strike="noStrike" kern="1200" cap="none" spc="0" normalizeH="0" baseline="0" noProof="0">
              <a:ln>
                <a:noFill/>
              </a:ln>
              <a:solidFill>
                <a:srgbClr val="000000"/>
              </a:solidFill>
              <a:effectLst/>
              <a:uLnTx/>
              <a:uFillTx/>
              <a:latin typeface="Calibri" panose="020F0502020204030204"/>
              <a:ea typeface="+mn-ea"/>
              <a:cs typeface="Helvetica"/>
              <a:sym typeface="Helvetica"/>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00" b="1" i="0" u="none" strike="noStrike" kern="1200" cap="none" spc="0" normalizeH="0" baseline="0" noProof="0">
                <a:ln>
                  <a:noFill/>
                </a:ln>
                <a:solidFill>
                  <a:srgbClr val="000000"/>
                </a:solidFill>
                <a:effectLst/>
                <a:uLnTx/>
                <a:uFillTx/>
                <a:latin typeface="Tahoma" panose="020B0604030504040204" pitchFamily="34" charset="0"/>
                <a:ea typeface="+mn-ea"/>
                <a:cs typeface="Helvetica"/>
                <a:sym typeface="Helvetica"/>
                <a:rtl val="0"/>
              </a:rPr>
              <a:t>chức năng thận bình thường</a:t>
            </a:r>
            <a:endParaRPr kumimoji="0" lang="vi" sz="900" b="1" i="0" u="none" strike="noStrike" kern="1200" cap="none" spc="0" normalizeH="0" baseline="0" noProof="0" dirty="0">
              <a:ln>
                <a:noFill/>
              </a:ln>
              <a:solidFill>
                <a:srgbClr val="000000"/>
              </a:solidFill>
              <a:effectLst/>
              <a:uLnTx/>
              <a:uFillTx/>
              <a:latin typeface="Tahoma" panose="020B0604030504040204" pitchFamily="34" charset="0"/>
              <a:ea typeface="+mn-ea"/>
              <a:cs typeface="Helvetica"/>
              <a:sym typeface="Helvetica"/>
              <a:rtl val="0"/>
            </a:endParaRPr>
          </a:p>
        </p:txBody>
      </p:sp>
      <p:grpSp>
        <p:nvGrpSpPr>
          <p:cNvPr id="5" name="Group 4">
            <a:extLst>
              <a:ext uri="{FF2B5EF4-FFF2-40B4-BE49-F238E27FC236}">
                <a16:creationId xmlns:a16="http://schemas.microsoft.com/office/drawing/2014/main" id="{A4B42836-5793-4D73-8740-A10942164651}"/>
              </a:ext>
            </a:extLst>
          </p:cNvPr>
          <p:cNvGrpSpPr/>
          <p:nvPr/>
        </p:nvGrpSpPr>
        <p:grpSpPr>
          <a:xfrm>
            <a:off x="1942225" y="3623036"/>
            <a:ext cx="3927844" cy="2010013"/>
            <a:chOff x="1942225" y="3820376"/>
            <a:chExt cx="3927844" cy="2010013"/>
          </a:xfrm>
        </p:grpSpPr>
        <p:sp>
          <p:nvSpPr>
            <p:cNvPr id="70" name="Freeform: Shape 69">
              <a:extLst>
                <a:ext uri="{FF2B5EF4-FFF2-40B4-BE49-F238E27FC236}">
                  <a16:creationId xmlns:a16="http://schemas.microsoft.com/office/drawing/2014/main" id="{C2733086-0E84-43BC-91FB-C7D4A02AD3BB}"/>
                </a:ext>
              </a:extLst>
            </p:cNvPr>
            <p:cNvSpPr/>
            <p:nvPr/>
          </p:nvSpPr>
          <p:spPr>
            <a:xfrm>
              <a:off x="2528736" y="5168994"/>
              <a:ext cx="3169886" cy="254644"/>
            </a:xfrm>
            <a:custGeom>
              <a:avLst/>
              <a:gdLst>
                <a:gd name="connsiteX0" fmla="*/ 0 w 3036298"/>
                <a:gd name="connsiteY0" fmla="*/ 0 h 251204"/>
                <a:gd name="connsiteX1" fmla="*/ 3036298 w 3036298"/>
                <a:gd name="connsiteY1" fmla="*/ 0 h 251204"/>
                <a:gd name="connsiteX2" fmla="*/ 3036298 w 3036298"/>
                <a:gd name="connsiteY2" fmla="*/ 251204 h 251204"/>
                <a:gd name="connsiteX3" fmla="*/ 0 w 3036298"/>
                <a:gd name="connsiteY3" fmla="*/ 251204 h 251204"/>
              </a:gdLst>
              <a:ahLst/>
              <a:cxnLst>
                <a:cxn ang="0">
                  <a:pos x="connsiteX0" y="connsiteY0"/>
                </a:cxn>
                <a:cxn ang="0">
                  <a:pos x="connsiteX1" y="connsiteY1"/>
                </a:cxn>
                <a:cxn ang="0">
                  <a:pos x="connsiteX2" y="connsiteY2"/>
                </a:cxn>
                <a:cxn ang="0">
                  <a:pos x="connsiteX3" y="connsiteY3"/>
                </a:cxn>
              </a:cxnLst>
              <a:rect l="l" t="t" r="r" b="b"/>
              <a:pathLst>
                <a:path w="3036298" h="251204">
                  <a:moveTo>
                    <a:pt x="0" y="0"/>
                  </a:moveTo>
                  <a:lnTo>
                    <a:pt x="3036298" y="0"/>
                  </a:lnTo>
                  <a:lnTo>
                    <a:pt x="3036298" y="251204"/>
                  </a:lnTo>
                  <a:lnTo>
                    <a:pt x="0" y="251204"/>
                  </a:lnTo>
                  <a:close/>
                </a:path>
              </a:pathLst>
            </a:custGeom>
            <a:solidFill>
              <a:schemeClr val="bg1">
                <a:lumMod val="95000"/>
              </a:schemeClr>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71" name="Content Placeholder 5">
              <a:extLst>
                <a:ext uri="{FF2B5EF4-FFF2-40B4-BE49-F238E27FC236}">
                  <a16:creationId xmlns:a16="http://schemas.microsoft.com/office/drawing/2014/main" id="{54DD3EBE-1232-4370-836B-40E50E077B6C}"/>
                </a:ext>
              </a:extLst>
            </p:cNvPr>
            <p:cNvGraphicFramePr>
              <a:graphicFrameLocks/>
            </p:cNvGraphicFramePr>
            <p:nvPr/>
          </p:nvGraphicFramePr>
          <p:xfrm>
            <a:off x="2111688" y="3826040"/>
            <a:ext cx="3758381" cy="2004349"/>
          </p:xfrm>
          <a:graphic>
            <a:graphicData uri="http://schemas.openxmlformats.org/drawingml/2006/chart">
              <c:chart xmlns:c="http://schemas.openxmlformats.org/drawingml/2006/chart" xmlns:r="http://schemas.openxmlformats.org/officeDocument/2006/relationships" r:id="rId5"/>
            </a:graphicData>
          </a:graphic>
        </p:graphicFrame>
        <p:sp>
          <p:nvSpPr>
            <p:cNvPr id="78" name="Freeform: Shape 77">
              <a:extLst>
                <a:ext uri="{FF2B5EF4-FFF2-40B4-BE49-F238E27FC236}">
                  <a16:creationId xmlns:a16="http://schemas.microsoft.com/office/drawing/2014/main" id="{C640EDF3-1742-4336-8A0C-DD6367ED4173}"/>
                </a:ext>
              </a:extLst>
            </p:cNvPr>
            <p:cNvSpPr/>
            <p:nvPr/>
          </p:nvSpPr>
          <p:spPr>
            <a:xfrm>
              <a:off x="3268918" y="5275097"/>
              <a:ext cx="401425" cy="158788"/>
            </a:xfrm>
            <a:custGeom>
              <a:avLst/>
              <a:gdLst>
                <a:gd name="connsiteX0" fmla="*/ 0 w 401425"/>
                <a:gd name="connsiteY0" fmla="*/ 0 h 158457"/>
                <a:gd name="connsiteX1" fmla="*/ 401426 w 401425"/>
                <a:gd name="connsiteY1" fmla="*/ 0 h 158457"/>
                <a:gd name="connsiteX2" fmla="*/ 401426 w 401425"/>
                <a:gd name="connsiteY2" fmla="*/ 158458 h 158457"/>
                <a:gd name="connsiteX3" fmla="*/ 0 w 401425"/>
                <a:gd name="connsiteY3" fmla="*/ 158458 h 158457"/>
              </a:gdLst>
              <a:ahLst/>
              <a:cxnLst>
                <a:cxn ang="0">
                  <a:pos x="connsiteX0" y="connsiteY0"/>
                </a:cxn>
                <a:cxn ang="0">
                  <a:pos x="connsiteX1" y="connsiteY1"/>
                </a:cxn>
                <a:cxn ang="0">
                  <a:pos x="connsiteX2" y="connsiteY2"/>
                </a:cxn>
                <a:cxn ang="0">
                  <a:pos x="connsiteX3" y="connsiteY3"/>
                </a:cxn>
              </a:cxnLst>
              <a:rect l="l" t="t" r="r" b="b"/>
              <a:pathLst>
                <a:path w="401425" h="158457">
                  <a:moveTo>
                    <a:pt x="0" y="0"/>
                  </a:moveTo>
                  <a:lnTo>
                    <a:pt x="401426" y="0"/>
                  </a:lnTo>
                  <a:lnTo>
                    <a:pt x="401426" y="158458"/>
                  </a:lnTo>
                  <a:lnTo>
                    <a:pt x="0" y="158458"/>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9B43880-5EAF-474D-AC78-9C8CB3219419}"/>
                </a:ext>
              </a:extLst>
            </p:cNvPr>
            <p:cNvSpPr/>
            <p:nvPr/>
          </p:nvSpPr>
          <p:spPr>
            <a:xfrm>
              <a:off x="3908709" y="4974984"/>
              <a:ext cx="399993" cy="458721"/>
            </a:xfrm>
            <a:custGeom>
              <a:avLst/>
              <a:gdLst>
                <a:gd name="connsiteX0" fmla="*/ 0 w 399993"/>
                <a:gd name="connsiteY0" fmla="*/ 0 h 458721"/>
                <a:gd name="connsiteX1" fmla="*/ 399993 w 399993"/>
                <a:gd name="connsiteY1" fmla="*/ 0 h 458721"/>
                <a:gd name="connsiteX2" fmla="*/ 399993 w 399993"/>
                <a:gd name="connsiteY2" fmla="*/ 458721 h 458721"/>
                <a:gd name="connsiteX3" fmla="*/ 0 w 399993"/>
                <a:gd name="connsiteY3" fmla="*/ 458721 h 458721"/>
              </a:gdLst>
              <a:ahLst/>
              <a:cxnLst>
                <a:cxn ang="0">
                  <a:pos x="connsiteX0" y="connsiteY0"/>
                </a:cxn>
                <a:cxn ang="0">
                  <a:pos x="connsiteX1" y="connsiteY1"/>
                </a:cxn>
                <a:cxn ang="0">
                  <a:pos x="connsiteX2" y="connsiteY2"/>
                </a:cxn>
                <a:cxn ang="0">
                  <a:pos x="connsiteX3" y="connsiteY3"/>
                </a:cxn>
              </a:cxnLst>
              <a:rect l="l" t="t" r="r" b="b"/>
              <a:pathLst>
                <a:path w="399993" h="458721">
                  <a:moveTo>
                    <a:pt x="0" y="0"/>
                  </a:moveTo>
                  <a:lnTo>
                    <a:pt x="399993" y="0"/>
                  </a:lnTo>
                  <a:lnTo>
                    <a:pt x="399993" y="458721"/>
                  </a:lnTo>
                  <a:lnTo>
                    <a:pt x="0" y="458721"/>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9BDFB736-4DB5-4C99-A2CB-04CFC3D2D813}"/>
                </a:ext>
              </a:extLst>
            </p:cNvPr>
            <p:cNvSpPr/>
            <p:nvPr/>
          </p:nvSpPr>
          <p:spPr>
            <a:xfrm>
              <a:off x="4532536" y="4589296"/>
              <a:ext cx="401425" cy="844409"/>
            </a:xfrm>
            <a:custGeom>
              <a:avLst/>
              <a:gdLst>
                <a:gd name="connsiteX0" fmla="*/ 0 w 401425"/>
                <a:gd name="connsiteY0" fmla="*/ 0 h 839556"/>
                <a:gd name="connsiteX1" fmla="*/ 401426 w 401425"/>
                <a:gd name="connsiteY1" fmla="*/ 0 h 839556"/>
                <a:gd name="connsiteX2" fmla="*/ 401426 w 401425"/>
                <a:gd name="connsiteY2" fmla="*/ 839557 h 839556"/>
                <a:gd name="connsiteX3" fmla="*/ 0 w 401425"/>
                <a:gd name="connsiteY3" fmla="*/ 839557 h 839556"/>
              </a:gdLst>
              <a:ahLst/>
              <a:cxnLst>
                <a:cxn ang="0">
                  <a:pos x="connsiteX0" y="connsiteY0"/>
                </a:cxn>
                <a:cxn ang="0">
                  <a:pos x="connsiteX1" y="connsiteY1"/>
                </a:cxn>
                <a:cxn ang="0">
                  <a:pos x="connsiteX2" y="connsiteY2"/>
                </a:cxn>
                <a:cxn ang="0">
                  <a:pos x="connsiteX3" y="connsiteY3"/>
                </a:cxn>
              </a:cxnLst>
              <a:rect l="l" t="t" r="r" b="b"/>
              <a:pathLst>
                <a:path w="401425" h="839556">
                  <a:moveTo>
                    <a:pt x="0" y="0"/>
                  </a:moveTo>
                  <a:lnTo>
                    <a:pt x="401426" y="0"/>
                  </a:lnTo>
                  <a:lnTo>
                    <a:pt x="401426" y="839557"/>
                  </a:lnTo>
                  <a:lnTo>
                    <a:pt x="0" y="839557"/>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93B70210-E833-4D97-B982-ED9AA9DDD118}"/>
                </a:ext>
              </a:extLst>
            </p:cNvPr>
            <p:cNvSpPr/>
            <p:nvPr/>
          </p:nvSpPr>
          <p:spPr>
            <a:xfrm>
              <a:off x="5173628" y="4689308"/>
              <a:ext cx="399993" cy="744397"/>
            </a:xfrm>
            <a:custGeom>
              <a:avLst/>
              <a:gdLst>
                <a:gd name="connsiteX0" fmla="*/ 0 w 399993"/>
                <a:gd name="connsiteY0" fmla="*/ 0 h 737141"/>
                <a:gd name="connsiteX1" fmla="*/ 399993 w 399993"/>
                <a:gd name="connsiteY1" fmla="*/ 0 h 737141"/>
                <a:gd name="connsiteX2" fmla="*/ 399993 w 399993"/>
                <a:gd name="connsiteY2" fmla="*/ 737141 h 737141"/>
                <a:gd name="connsiteX3" fmla="*/ 0 w 399993"/>
                <a:gd name="connsiteY3" fmla="*/ 737141 h 737141"/>
              </a:gdLst>
              <a:ahLst/>
              <a:cxnLst>
                <a:cxn ang="0">
                  <a:pos x="connsiteX0" y="connsiteY0"/>
                </a:cxn>
                <a:cxn ang="0">
                  <a:pos x="connsiteX1" y="connsiteY1"/>
                </a:cxn>
                <a:cxn ang="0">
                  <a:pos x="connsiteX2" y="connsiteY2"/>
                </a:cxn>
                <a:cxn ang="0">
                  <a:pos x="connsiteX3" y="connsiteY3"/>
                </a:cxn>
              </a:cxnLst>
              <a:rect l="l" t="t" r="r" b="b"/>
              <a:pathLst>
                <a:path w="399993" h="737141">
                  <a:moveTo>
                    <a:pt x="0" y="0"/>
                  </a:moveTo>
                  <a:lnTo>
                    <a:pt x="399993" y="0"/>
                  </a:lnTo>
                  <a:lnTo>
                    <a:pt x="399993" y="737141"/>
                  </a:lnTo>
                  <a:lnTo>
                    <a:pt x="0" y="737141"/>
                  </a:lnTo>
                  <a:close/>
                </a:path>
              </a:pathLst>
            </a:custGeom>
            <a:solidFill>
              <a:schemeClr val="accent6"/>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ED3E860A-7AE2-4300-9E55-D0D12374A24E}"/>
                </a:ext>
              </a:extLst>
            </p:cNvPr>
            <p:cNvSpPr txBox="1"/>
            <p:nvPr/>
          </p:nvSpPr>
          <p:spPr>
            <a:xfrm>
              <a:off x="3468532" y="3820376"/>
              <a:ext cx="99700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a:sym typeface="Arial"/>
                  <a:rtl val="0"/>
                </a:rPr>
                <a:t>Saxagliptin</a:t>
              </a:r>
              <a:endParaRPr kumimoji="0" lang="en-GB" sz="1400" b="1" i="0" u="none" strike="noStrike" kern="1200" cap="none" spc="0" normalizeH="0" baseline="30000" noProof="0" dirty="0">
                <a:ln>
                  <a:noFill/>
                </a:ln>
                <a:solidFill>
                  <a:srgbClr val="000000"/>
                </a:solidFill>
                <a:effectLst/>
                <a:uLnTx/>
                <a:uFillTx/>
                <a:latin typeface="Calibri" panose="020F0502020204030204"/>
                <a:ea typeface="+mn-ea"/>
                <a:cs typeface="Arial"/>
                <a:sym typeface="Arial"/>
                <a:rtl val="0"/>
              </a:endParaRPr>
            </a:p>
          </p:txBody>
        </p:sp>
        <p:sp>
          <p:nvSpPr>
            <p:cNvPr id="87" name="TextBox 86">
              <a:extLst>
                <a:ext uri="{FF2B5EF4-FFF2-40B4-BE49-F238E27FC236}">
                  <a16:creationId xmlns:a16="http://schemas.microsoft.com/office/drawing/2014/main" id="{60C76AA4-70D0-49EF-9621-ADA0EB4E5C55}"/>
                </a:ext>
              </a:extLst>
            </p:cNvPr>
            <p:cNvSpPr txBox="1"/>
            <p:nvPr/>
          </p:nvSpPr>
          <p:spPr>
            <a:xfrm rot="16200000">
              <a:off x="1306794" y="4510046"/>
              <a:ext cx="164019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panose="020F0502020204030204"/>
                  <a:ea typeface="+mn-ea"/>
                  <a:cs typeface="Helvetica"/>
                  <a:sym typeface="Helvetica"/>
                  <a:rtl val="0"/>
                </a:rPr>
                <a:t>Tăng số lần tiếp xúc thuốc với</a:t>
              </a:r>
              <a:r>
                <a:rPr kumimoji="0" lang="vi" sz="900" b="1" i="0" u="none" strike="noStrike" kern="1200" cap="none" spc="0" normalizeH="0" baseline="0" noProof="0">
                  <a:ln>
                    <a:noFill/>
                  </a:ln>
                  <a:solidFill>
                    <a:srgbClr val="000000"/>
                  </a:solidFill>
                  <a:effectLst/>
                  <a:uLnTx/>
                  <a:uFillTx/>
                  <a:latin typeface="Tahoma" panose="020B0604030504040204" pitchFamily="34" charset="0"/>
                  <a:ea typeface="+mn-ea"/>
                  <a:cs typeface="Helvetica"/>
                  <a:sym typeface="Helvetica"/>
                  <a:rtl val="0"/>
                </a:rPr>
                <a:t> </a:t>
              </a:r>
              <a:endParaRPr kumimoji="0" lang="en-US" sz="900" b="1" i="0" u="none" strike="noStrike" kern="1200" cap="none" spc="0" normalizeH="0" baseline="0" noProof="0">
                <a:ln>
                  <a:noFill/>
                </a:ln>
                <a:solidFill>
                  <a:srgbClr val="000000"/>
                </a:solidFill>
                <a:effectLst/>
                <a:uLnTx/>
                <a:uFillTx/>
                <a:latin typeface="Calibri" panose="020F0502020204030204"/>
                <a:ea typeface="+mn-ea"/>
                <a:cs typeface="Helvetica"/>
                <a:sym typeface="Helvetica"/>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900" b="1" i="0" u="none" strike="noStrike" kern="1200" cap="none" spc="0" normalizeH="0" baseline="0" noProof="0">
                  <a:ln>
                    <a:noFill/>
                  </a:ln>
                  <a:solidFill>
                    <a:srgbClr val="000000"/>
                  </a:solidFill>
                  <a:effectLst/>
                  <a:uLnTx/>
                  <a:uFillTx/>
                  <a:latin typeface="Tahoma" panose="020B0604030504040204" pitchFamily="34" charset="0"/>
                  <a:ea typeface="+mn-ea"/>
                  <a:cs typeface="Helvetica"/>
                  <a:sym typeface="Helvetica"/>
                  <a:rtl val="0"/>
                </a:rPr>
                <a:t>chức năng thận bình thường</a:t>
              </a:r>
              <a:endParaRPr kumimoji="0" lang="vi" sz="900" b="1" i="0" u="none" strike="noStrike" kern="1200" cap="none" spc="0" normalizeH="0" baseline="0" noProof="0" dirty="0">
                <a:ln>
                  <a:noFill/>
                </a:ln>
                <a:solidFill>
                  <a:srgbClr val="000000"/>
                </a:solidFill>
                <a:effectLst/>
                <a:uLnTx/>
                <a:uFillTx/>
                <a:latin typeface="Tahoma" panose="020B0604030504040204" pitchFamily="34" charset="0"/>
                <a:ea typeface="+mn-ea"/>
                <a:cs typeface="Helvetica"/>
                <a:sym typeface="Helvetica"/>
                <a:rtl val="0"/>
              </a:endParaRPr>
            </a:p>
          </p:txBody>
        </p:sp>
      </p:grpSp>
      <p:grpSp>
        <p:nvGrpSpPr>
          <p:cNvPr id="136" name="Group 135">
            <a:extLst>
              <a:ext uri="{FF2B5EF4-FFF2-40B4-BE49-F238E27FC236}">
                <a16:creationId xmlns:a16="http://schemas.microsoft.com/office/drawing/2014/main" id="{81CB44EC-C90E-426B-AAB7-C50BDB8EA03A}"/>
              </a:ext>
            </a:extLst>
          </p:cNvPr>
          <p:cNvGrpSpPr/>
          <p:nvPr/>
        </p:nvGrpSpPr>
        <p:grpSpPr>
          <a:xfrm>
            <a:off x="3419624" y="2555462"/>
            <a:ext cx="2004006" cy="326229"/>
            <a:chOff x="3419624" y="2728915"/>
            <a:chExt cx="2004006" cy="326229"/>
          </a:xfrm>
        </p:grpSpPr>
        <p:grpSp>
          <p:nvGrpSpPr>
            <p:cNvPr id="137" name="Group 136">
              <a:extLst>
                <a:ext uri="{FF2B5EF4-FFF2-40B4-BE49-F238E27FC236}">
                  <a16:creationId xmlns:a16="http://schemas.microsoft.com/office/drawing/2014/main" id="{4B526818-EFA5-458A-BB14-8FCF810DC30E}"/>
                </a:ext>
              </a:extLst>
            </p:cNvPr>
            <p:cNvGrpSpPr/>
            <p:nvPr/>
          </p:nvGrpSpPr>
          <p:grpSpPr>
            <a:xfrm>
              <a:off x="3419624" y="2895601"/>
              <a:ext cx="100012" cy="159543"/>
              <a:chOff x="3824288" y="2555082"/>
              <a:chExt cx="100012" cy="214312"/>
            </a:xfrm>
          </p:grpSpPr>
          <p:cxnSp>
            <p:nvCxnSpPr>
              <p:cNvPr id="156" name="Straight Connector 155">
                <a:extLst>
                  <a:ext uri="{FF2B5EF4-FFF2-40B4-BE49-F238E27FC236}">
                    <a16:creationId xmlns:a16="http://schemas.microsoft.com/office/drawing/2014/main" id="{E04F742E-AB97-4494-A9A5-A1A820E621F1}"/>
                  </a:ext>
                </a:extLst>
              </p:cNvPr>
              <p:cNvCxnSpPr>
                <a:cxnSpLocks/>
              </p:cNvCxnSpPr>
              <p:nvPr/>
            </p:nvCxnSpPr>
            <p:spPr>
              <a:xfrm>
                <a:off x="3874294" y="2555082"/>
                <a:ext cx="0" cy="2143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48CE55EE-367C-4A38-8B86-053AC8933B77}"/>
                  </a:ext>
                </a:extLst>
              </p:cNvPr>
              <p:cNvCxnSpPr>
                <a:cxnSpLocks/>
              </p:cNvCxnSpPr>
              <p:nvPr/>
            </p:nvCxnSpPr>
            <p:spPr>
              <a:xfrm>
                <a:off x="3824288" y="2555082"/>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a:extLst>
                <a:ext uri="{FF2B5EF4-FFF2-40B4-BE49-F238E27FC236}">
                  <a16:creationId xmlns:a16="http://schemas.microsoft.com/office/drawing/2014/main" id="{D89A7AE2-CC85-4B21-BFA9-4D8435CD1425}"/>
                </a:ext>
              </a:extLst>
            </p:cNvPr>
            <p:cNvGrpSpPr/>
            <p:nvPr/>
          </p:nvGrpSpPr>
          <p:grpSpPr>
            <a:xfrm>
              <a:off x="4058699" y="2728915"/>
              <a:ext cx="100012" cy="309560"/>
              <a:chOff x="3824288" y="2555082"/>
              <a:chExt cx="100012" cy="214312"/>
            </a:xfrm>
          </p:grpSpPr>
          <p:cxnSp>
            <p:nvCxnSpPr>
              <p:cNvPr id="153" name="Straight Connector 152">
                <a:extLst>
                  <a:ext uri="{FF2B5EF4-FFF2-40B4-BE49-F238E27FC236}">
                    <a16:creationId xmlns:a16="http://schemas.microsoft.com/office/drawing/2014/main" id="{8CE843EF-83A9-473A-A63E-2459A08E413A}"/>
                  </a:ext>
                </a:extLst>
              </p:cNvPr>
              <p:cNvCxnSpPr>
                <a:cxnSpLocks/>
              </p:cNvCxnSpPr>
              <p:nvPr/>
            </p:nvCxnSpPr>
            <p:spPr>
              <a:xfrm>
                <a:off x="3874294" y="2555082"/>
                <a:ext cx="0" cy="2143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C3700C8A-5AFE-4F2D-8EE1-819A5A37942B}"/>
                  </a:ext>
                </a:extLst>
              </p:cNvPr>
              <p:cNvCxnSpPr>
                <a:cxnSpLocks/>
              </p:cNvCxnSpPr>
              <p:nvPr/>
            </p:nvCxnSpPr>
            <p:spPr>
              <a:xfrm>
                <a:off x="3824288" y="2769394"/>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C1B140A0-CD72-4DB0-B805-C5CC8392693E}"/>
                  </a:ext>
                </a:extLst>
              </p:cNvPr>
              <p:cNvCxnSpPr>
                <a:cxnSpLocks/>
              </p:cNvCxnSpPr>
              <p:nvPr/>
            </p:nvCxnSpPr>
            <p:spPr>
              <a:xfrm>
                <a:off x="3824288" y="2555082"/>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145" name="Group 144">
              <a:extLst>
                <a:ext uri="{FF2B5EF4-FFF2-40B4-BE49-F238E27FC236}">
                  <a16:creationId xmlns:a16="http://schemas.microsoft.com/office/drawing/2014/main" id="{255F1D37-66B4-4314-B82D-D83F654ABB80}"/>
                </a:ext>
              </a:extLst>
            </p:cNvPr>
            <p:cNvGrpSpPr/>
            <p:nvPr/>
          </p:nvGrpSpPr>
          <p:grpSpPr>
            <a:xfrm>
              <a:off x="4683242" y="2831305"/>
              <a:ext cx="100012" cy="211931"/>
              <a:chOff x="3824288" y="2555082"/>
              <a:chExt cx="100012" cy="214312"/>
            </a:xfrm>
          </p:grpSpPr>
          <p:cxnSp>
            <p:nvCxnSpPr>
              <p:cNvPr id="150" name="Straight Connector 149">
                <a:extLst>
                  <a:ext uri="{FF2B5EF4-FFF2-40B4-BE49-F238E27FC236}">
                    <a16:creationId xmlns:a16="http://schemas.microsoft.com/office/drawing/2014/main" id="{B499810F-4A63-4AF9-979C-6B0BFC85AE6F}"/>
                  </a:ext>
                </a:extLst>
              </p:cNvPr>
              <p:cNvCxnSpPr>
                <a:cxnSpLocks/>
              </p:cNvCxnSpPr>
              <p:nvPr/>
            </p:nvCxnSpPr>
            <p:spPr>
              <a:xfrm>
                <a:off x="3874294" y="2555082"/>
                <a:ext cx="0" cy="2143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66A25E41-1C82-4855-BE71-C0E1B7E1767F}"/>
                  </a:ext>
                </a:extLst>
              </p:cNvPr>
              <p:cNvCxnSpPr>
                <a:cxnSpLocks/>
              </p:cNvCxnSpPr>
              <p:nvPr/>
            </p:nvCxnSpPr>
            <p:spPr>
              <a:xfrm>
                <a:off x="3824288" y="2769394"/>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E8802092-A411-4BE0-8F4C-243863D2BC6C}"/>
                  </a:ext>
                </a:extLst>
              </p:cNvPr>
              <p:cNvCxnSpPr>
                <a:cxnSpLocks/>
              </p:cNvCxnSpPr>
              <p:nvPr/>
            </p:nvCxnSpPr>
            <p:spPr>
              <a:xfrm>
                <a:off x="3824288" y="2555082"/>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146" name="Group 145">
              <a:extLst>
                <a:ext uri="{FF2B5EF4-FFF2-40B4-BE49-F238E27FC236}">
                  <a16:creationId xmlns:a16="http://schemas.microsoft.com/office/drawing/2014/main" id="{25C75DC8-4882-4DF3-85D2-CC52D85B14A5}"/>
                </a:ext>
              </a:extLst>
            </p:cNvPr>
            <p:cNvGrpSpPr/>
            <p:nvPr/>
          </p:nvGrpSpPr>
          <p:grpSpPr>
            <a:xfrm>
              <a:off x="5323618" y="2809875"/>
              <a:ext cx="100012" cy="207170"/>
              <a:chOff x="3824288" y="2555082"/>
              <a:chExt cx="100012" cy="214312"/>
            </a:xfrm>
          </p:grpSpPr>
          <p:cxnSp>
            <p:nvCxnSpPr>
              <p:cNvPr id="147" name="Straight Connector 146">
                <a:extLst>
                  <a:ext uri="{FF2B5EF4-FFF2-40B4-BE49-F238E27FC236}">
                    <a16:creationId xmlns:a16="http://schemas.microsoft.com/office/drawing/2014/main" id="{C9F8D059-9A68-4C23-9B2D-2CE361FE80CF}"/>
                  </a:ext>
                </a:extLst>
              </p:cNvPr>
              <p:cNvCxnSpPr>
                <a:cxnSpLocks/>
              </p:cNvCxnSpPr>
              <p:nvPr/>
            </p:nvCxnSpPr>
            <p:spPr>
              <a:xfrm>
                <a:off x="3874294" y="2555082"/>
                <a:ext cx="0" cy="214312"/>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237D090F-3AF1-4026-AA99-CAE96FF04713}"/>
                  </a:ext>
                </a:extLst>
              </p:cNvPr>
              <p:cNvCxnSpPr>
                <a:cxnSpLocks/>
              </p:cNvCxnSpPr>
              <p:nvPr/>
            </p:nvCxnSpPr>
            <p:spPr>
              <a:xfrm>
                <a:off x="3824288" y="2769394"/>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2D180A1C-9D14-4CE9-BEFF-0F4645EB8F60}"/>
                  </a:ext>
                </a:extLst>
              </p:cNvPr>
              <p:cNvCxnSpPr>
                <a:cxnSpLocks/>
              </p:cNvCxnSpPr>
              <p:nvPr/>
            </p:nvCxnSpPr>
            <p:spPr>
              <a:xfrm>
                <a:off x="3824288" y="2555082"/>
                <a:ext cx="100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30" name="Content Placeholder 5">
            <a:extLst>
              <a:ext uri="{FF2B5EF4-FFF2-40B4-BE49-F238E27FC236}">
                <a16:creationId xmlns:a16="http://schemas.microsoft.com/office/drawing/2014/main" id="{74E5F0A9-6D6C-4254-A014-6648D53937E5}"/>
              </a:ext>
            </a:extLst>
          </p:cNvPr>
          <p:cNvGraphicFramePr>
            <a:graphicFrameLocks/>
          </p:cNvGraphicFramePr>
          <p:nvPr/>
        </p:nvGraphicFramePr>
        <p:xfrm>
          <a:off x="2106293" y="1236712"/>
          <a:ext cx="3758381" cy="2037499"/>
        </p:xfrm>
        <a:graphic>
          <a:graphicData uri="http://schemas.openxmlformats.org/drawingml/2006/chart">
            <c:chart xmlns:c="http://schemas.openxmlformats.org/drawingml/2006/chart" xmlns:r="http://schemas.openxmlformats.org/officeDocument/2006/relationships" r:id="rId6"/>
          </a:graphicData>
        </a:graphic>
      </p:graphicFrame>
      <p:sp>
        <p:nvSpPr>
          <p:cNvPr id="135" name="Freeform: Shape 134">
            <a:extLst>
              <a:ext uri="{FF2B5EF4-FFF2-40B4-BE49-F238E27FC236}">
                <a16:creationId xmlns:a16="http://schemas.microsoft.com/office/drawing/2014/main" id="{FD7D72BF-EC75-466B-9CED-233D7C156E49}"/>
              </a:ext>
            </a:extLst>
          </p:cNvPr>
          <p:cNvSpPr/>
          <p:nvPr/>
        </p:nvSpPr>
        <p:spPr>
          <a:xfrm>
            <a:off x="5170226" y="2743578"/>
            <a:ext cx="406797" cy="135272"/>
          </a:xfrm>
          <a:custGeom>
            <a:avLst/>
            <a:gdLst>
              <a:gd name="connsiteX0" fmla="*/ 0 w 406797"/>
              <a:gd name="connsiteY0" fmla="*/ 0 h 129630"/>
              <a:gd name="connsiteX1" fmla="*/ 406797 w 406797"/>
              <a:gd name="connsiteY1" fmla="*/ 0 h 129630"/>
              <a:gd name="connsiteX2" fmla="*/ 406797 w 406797"/>
              <a:gd name="connsiteY2" fmla="*/ 129631 h 129630"/>
              <a:gd name="connsiteX3" fmla="*/ 0 w 406797"/>
              <a:gd name="connsiteY3" fmla="*/ 129631 h 129630"/>
            </a:gdLst>
            <a:ahLst/>
            <a:cxnLst>
              <a:cxn ang="0">
                <a:pos x="connsiteX0" y="connsiteY0"/>
              </a:cxn>
              <a:cxn ang="0">
                <a:pos x="connsiteX1" y="connsiteY1"/>
              </a:cxn>
              <a:cxn ang="0">
                <a:pos x="connsiteX2" y="connsiteY2"/>
              </a:cxn>
              <a:cxn ang="0">
                <a:pos x="connsiteX3" y="connsiteY3"/>
              </a:cxn>
            </a:cxnLst>
            <a:rect l="l" t="t" r="r" b="b"/>
            <a:pathLst>
              <a:path w="406797" h="129630">
                <a:moveTo>
                  <a:pt x="0" y="0"/>
                </a:moveTo>
                <a:lnTo>
                  <a:pt x="406797" y="0"/>
                </a:lnTo>
                <a:lnTo>
                  <a:pt x="406797" y="129631"/>
                </a:lnTo>
                <a:lnTo>
                  <a:pt x="0" y="129631"/>
                </a:lnTo>
                <a:close/>
              </a:path>
            </a:pathLst>
          </a:custGeom>
          <a:solidFill>
            <a:schemeClr val="accent2"/>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1215CF47-DF10-4BF3-8575-FF43724CB977}"/>
              </a:ext>
            </a:extLst>
          </p:cNvPr>
          <p:cNvSpPr/>
          <p:nvPr/>
        </p:nvSpPr>
        <p:spPr>
          <a:xfrm>
            <a:off x="4529850" y="2774535"/>
            <a:ext cx="406797" cy="104315"/>
          </a:xfrm>
          <a:custGeom>
            <a:avLst/>
            <a:gdLst>
              <a:gd name="connsiteX0" fmla="*/ 0 w 406797"/>
              <a:gd name="connsiteY0" fmla="*/ 0 h 96865"/>
              <a:gd name="connsiteX1" fmla="*/ 406797 w 406797"/>
              <a:gd name="connsiteY1" fmla="*/ 0 h 96865"/>
              <a:gd name="connsiteX2" fmla="*/ 406797 w 406797"/>
              <a:gd name="connsiteY2" fmla="*/ 96865 h 96865"/>
              <a:gd name="connsiteX3" fmla="*/ 0 w 406797"/>
              <a:gd name="connsiteY3" fmla="*/ 96865 h 96865"/>
            </a:gdLst>
            <a:ahLst/>
            <a:cxnLst>
              <a:cxn ang="0">
                <a:pos x="connsiteX0" y="connsiteY0"/>
              </a:cxn>
              <a:cxn ang="0">
                <a:pos x="connsiteX1" y="connsiteY1"/>
              </a:cxn>
              <a:cxn ang="0">
                <a:pos x="connsiteX2" y="connsiteY2"/>
              </a:cxn>
              <a:cxn ang="0">
                <a:pos x="connsiteX3" y="connsiteY3"/>
              </a:cxn>
            </a:cxnLst>
            <a:rect l="l" t="t" r="r" b="b"/>
            <a:pathLst>
              <a:path w="406797" h="96865">
                <a:moveTo>
                  <a:pt x="0" y="0"/>
                </a:moveTo>
                <a:lnTo>
                  <a:pt x="406797" y="0"/>
                </a:lnTo>
                <a:lnTo>
                  <a:pt x="406797" y="96865"/>
                </a:lnTo>
                <a:lnTo>
                  <a:pt x="0" y="96865"/>
                </a:lnTo>
                <a:close/>
              </a:path>
            </a:pathLst>
          </a:custGeom>
          <a:solidFill>
            <a:schemeClr val="accent2"/>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67D90B81-557B-48DF-AE0A-433DD7A5994D}"/>
              </a:ext>
            </a:extLst>
          </p:cNvPr>
          <p:cNvSpPr/>
          <p:nvPr/>
        </p:nvSpPr>
        <p:spPr>
          <a:xfrm>
            <a:off x="3265516" y="2810633"/>
            <a:ext cx="408229" cy="68217"/>
          </a:xfrm>
          <a:custGeom>
            <a:avLst/>
            <a:gdLst>
              <a:gd name="connsiteX0" fmla="*/ 0 w 408229"/>
              <a:gd name="connsiteY0" fmla="*/ 0 h 68217"/>
              <a:gd name="connsiteX1" fmla="*/ 408230 w 408229"/>
              <a:gd name="connsiteY1" fmla="*/ 0 h 68217"/>
              <a:gd name="connsiteX2" fmla="*/ 408230 w 408229"/>
              <a:gd name="connsiteY2" fmla="*/ 68217 h 68217"/>
              <a:gd name="connsiteX3" fmla="*/ 0 w 408229"/>
              <a:gd name="connsiteY3" fmla="*/ 68217 h 68217"/>
            </a:gdLst>
            <a:ahLst/>
            <a:cxnLst>
              <a:cxn ang="0">
                <a:pos x="connsiteX0" y="connsiteY0"/>
              </a:cxn>
              <a:cxn ang="0">
                <a:pos x="connsiteX1" y="connsiteY1"/>
              </a:cxn>
              <a:cxn ang="0">
                <a:pos x="connsiteX2" y="connsiteY2"/>
              </a:cxn>
              <a:cxn ang="0">
                <a:pos x="connsiteX3" y="connsiteY3"/>
              </a:cxn>
            </a:cxnLst>
            <a:rect l="l" t="t" r="r" b="b"/>
            <a:pathLst>
              <a:path w="408229" h="68217">
                <a:moveTo>
                  <a:pt x="0" y="0"/>
                </a:moveTo>
                <a:lnTo>
                  <a:pt x="408230" y="0"/>
                </a:lnTo>
                <a:lnTo>
                  <a:pt x="408230" y="68217"/>
                </a:lnTo>
                <a:lnTo>
                  <a:pt x="0" y="68217"/>
                </a:lnTo>
                <a:close/>
              </a:path>
            </a:pathLst>
          </a:custGeom>
          <a:solidFill>
            <a:schemeClr val="accent2"/>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C78B1109-E38D-4255-95CB-EA723EF5694D}"/>
              </a:ext>
            </a:extLst>
          </p:cNvPr>
          <p:cNvSpPr/>
          <p:nvPr/>
        </p:nvSpPr>
        <p:spPr>
          <a:xfrm>
            <a:off x="3905933" y="2743848"/>
            <a:ext cx="405544" cy="135181"/>
          </a:xfrm>
          <a:custGeom>
            <a:avLst/>
            <a:gdLst>
              <a:gd name="connsiteX0" fmla="*/ 0 w 405544"/>
              <a:gd name="connsiteY0" fmla="*/ 0 h 135181"/>
              <a:gd name="connsiteX1" fmla="*/ 405544 w 405544"/>
              <a:gd name="connsiteY1" fmla="*/ 0 h 135181"/>
              <a:gd name="connsiteX2" fmla="*/ 405544 w 405544"/>
              <a:gd name="connsiteY2" fmla="*/ 135181 h 135181"/>
              <a:gd name="connsiteX3" fmla="*/ 0 w 405544"/>
              <a:gd name="connsiteY3" fmla="*/ 135181 h 135181"/>
            </a:gdLst>
            <a:ahLst/>
            <a:cxnLst>
              <a:cxn ang="0">
                <a:pos x="connsiteX0" y="connsiteY0"/>
              </a:cxn>
              <a:cxn ang="0">
                <a:pos x="connsiteX1" y="connsiteY1"/>
              </a:cxn>
              <a:cxn ang="0">
                <a:pos x="connsiteX2" y="connsiteY2"/>
              </a:cxn>
              <a:cxn ang="0">
                <a:pos x="connsiteX3" y="connsiteY3"/>
              </a:cxn>
            </a:cxnLst>
            <a:rect l="l" t="t" r="r" b="b"/>
            <a:pathLst>
              <a:path w="405544" h="135181">
                <a:moveTo>
                  <a:pt x="0" y="0"/>
                </a:moveTo>
                <a:lnTo>
                  <a:pt x="405544" y="0"/>
                </a:lnTo>
                <a:lnTo>
                  <a:pt x="405544" y="135181"/>
                </a:lnTo>
                <a:lnTo>
                  <a:pt x="0" y="135181"/>
                </a:lnTo>
                <a:close/>
              </a:path>
            </a:pathLst>
          </a:custGeom>
          <a:solidFill>
            <a:schemeClr val="accent2"/>
          </a:solidFill>
          <a:ln w="178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F1C837DE-F698-467C-AA8A-9A67CC310B89}"/>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335053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E0346D-5C62-4E43-874C-E67780B2D577}"/>
              </a:ext>
            </a:extLst>
          </p:cNvPr>
          <p:cNvGrpSpPr/>
          <p:nvPr/>
        </p:nvGrpSpPr>
        <p:grpSpPr>
          <a:xfrm>
            <a:off x="2661512" y="981795"/>
            <a:ext cx="6218400" cy="5124948"/>
            <a:chOff x="2661512" y="981795"/>
            <a:chExt cx="6218400" cy="5124948"/>
          </a:xfrm>
        </p:grpSpPr>
        <p:pic>
          <p:nvPicPr>
            <p:cNvPr id="86" name="Graphic 85">
              <a:extLst>
                <a:ext uri="{FF2B5EF4-FFF2-40B4-BE49-F238E27FC236}">
                  <a16:creationId xmlns:a16="http://schemas.microsoft.com/office/drawing/2014/main" id="{4D0BACAC-F641-46EE-A8D6-E1B830A657DF}"/>
                </a:ext>
              </a:extLst>
            </p:cNvPr>
            <p:cNvPicPr>
              <a:picLocks noChangeAspect="1"/>
            </p:cNvPicPr>
            <p:nvPr/>
          </p:nvPicPr>
          <p:blipFill>
            <a:blip r:embed="rId3"/>
            <a:stretch>
              <a:fillRect/>
            </a:stretch>
          </p:blipFill>
          <p:spPr>
            <a:xfrm>
              <a:off x="3901019" y="1739438"/>
              <a:ext cx="3774326" cy="3774326"/>
            </a:xfrm>
            <a:prstGeom prst="rect">
              <a:avLst/>
            </a:prstGeom>
          </p:spPr>
        </p:pic>
        <p:pic>
          <p:nvPicPr>
            <p:cNvPr id="87" name="Graphic 86">
              <a:extLst>
                <a:ext uri="{FF2B5EF4-FFF2-40B4-BE49-F238E27FC236}">
                  <a16:creationId xmlns:a16="http://schemas.microsoft.com/office/drawing/2014/main" id="{9858F2CA-A1E9-40C5-B4A6-55725274715A}"/>
                </a:ext>
              </a:extLst>
            </p:cNvPr>
            <p:cNvPicPr>
              <a:picLocks noChangeAspect="1"/>
            </p:cNvPicPr>
            <p:nvPr/>
          </p:nvPicPr>
          <p:blipFill>
            <a:blip r:embed="rId4"/>
            <a:stretch>
              <a:fillRect/>
            </a:stretch>
          </p:blipFill>
          <p:spPr>
            <a:xfrm>
              <a:off x="4036402" y="1975843"/>
              <a:ext cx="817119" cy="817119"/>
            </a:xfrm>
            <a:prstGeom prst="rect">
              <a:avLst/>
            </a:prstGeom>
          </p:spPr>
        </p:pic>
        <p:pic>
          <p:nvPicPr>
            <p:cNvPr id="88" name="Graphic 87">
              <a:extLst>
                <a:ext uri="{FF2B5EF4-FFF2-40B4-BE49-F238E27FC236}">
                  <a16:creationId xmlns:a16="http://schemas.microsoft.com/office/drawing/2014/main" id="{CF0C9878-B630-4C24-B9BC-31913D73D313}"/>
                </a:ext>
              </a:extLst>
            </p:cNvPr>
            <p:cNvPicPr>
              <a:picLocks noChangeAspect="1"/>
            </p:cNvPicPr>
            <p:nvPr/>
          </p:nvPicPr>
          <p:blipFill>
            <a:blip r:embed="rId4"/>
            <a:stretch>
              <a:fillRect/>
            </a:stretch>
          </p:blipFill>
          <p:spPr>
            <a:xfrm>
              <a:off x="5346720" y="1367432"/>
              <a:ext cx="817119" cy="817119"/>
            </a:xfrm>
            <a:prstGeom prst="rect">
              <a:avLst/>
            </a:prstGeom>
          </p:spPr>
        </p:pic>
        <p:pic>
          <p:nvPicPr>
            <p:cNvPr id="89" name="Graphic 88">
              <a:extLst>
                <a:ext uri="{FF2B5EF4-FFF2-40B4-BE49-F238E27FC236}">
                  <a16:creationId xmlns:a16="http://schemas.microsoft.com/office/drawing/2014/main" id="{5D3183A6-5148-4962-A0A3-19F37E16A29C}"/>
                </a:ext>
              </a:extLst>
            </p:cNvPr>
            <p:cNvPicPr>
              <a:picLocks noChangeAspect="1"/>
            </p:cNvPicPr>
            <p:nvPr/>
          </p:nvPicPr>
          <p:blipFill>
            <a:blip r:embed="rId5"/>
            <a:stretch>
              <a:fillRect/>
            </a:stretch>
          </p:blipFill>
          <p:spPr>
            <a:xfrm>
              <a:off x="4151488" y="2182998"/>
              <a:ext cx="586945" cy="402805"/>
            </a:xfrm>
            <a:prstGeom prst="rect">
              <a:avLst/>
            </a:prstGeom>
          </p:spPr>
        </p:pic>
        <p:pic>
          <p:nvPicPr>
            <p:cNvPr id="90" name="Graphic 89">
              <a:extLst>
                <a:ext uri="{FF2B5EF4-FFF2-40B4-BE49-F238E27FC236}">
                  <a16:creationId xmlns:a16="http://schemas.microsoft.com/office/drawing/2014/main" id="{E1EBC1F7-6A12-4919-A24D-CFFF78A6704A}"/>
                </a:ext>
              </a:extLst>
            </p:cNvPr>
            <p:cNvPicPr>
              <a:picLocks noChangeAspect="1"/>
            </p:cNvPicPr>
            <p:nvPr/>
          </p:nvPicPr>
          <p:blipFill>
            <a:blip r:embed="rId6"/>
            <a:stretch>
              <a:fillRect/>
            </a:stretch>
          </p:blipFill>
          <p:spPr>
            <a:xfrm>
              <a:off x="5582649" y="1505533"/>
              <a:ext cx="345262" cy="540910"/>
            </a:xfrm>
            <a:prstGeom prst="rect">
              <a:avLst/>
            </a:prstGeom>
          </p:spPr>
        </p:pic>
        <p:pic>
          <p:nvPicPr>
            <p:cNvPr id="91" name="Graphic 90">
              <a:extLst>
                <a:ext uri="{FF2B5EF4-FFF2-40B4-BE49-F238E27FC236}">
                  <a16:creationId xmlns:a16="http://schemas.microsoft.com/office/drawing/2014/main" id="{9ADB8E27-3ACA-4311-83AE-31DD8588C500}"/>
                </a:ext>
              </a:extLst>
            </p:cNvPr>
            <p:cNvPicPr>
              <a:picLocks noChangeAspect="1"/>
            </p:cNvPicPr>
            <p:nvPr/>
          </p:nvPicPr>
          <p:blipFill>
            <a:blip r:embed="rId4"/>
            <a:stretch>
              <a:fillRect/>
            </a:stretch>
          </p:blipFill>
          <p:spPr>
            <a:xfrm>
              <a:off x="6879534" y="1975843"/>
              <a:ext cx="817119" cy="817119"/>
            </a:xfrm>
            <a:prstGeom prst="rect">
              <a:avLst/>
            </a:prstGeom>
          </p:spPr>
        </p:pic>
        <p:pic>
          <p:nvPicPr>
            <p:cNvPr id="92" name="Graphic 91">
              <a:extLst>
                <a:ext uri="{FF2B5EF4-FFF2-40B4-BE49-F238E27FC236}">
                  <a16:creationId xmlns:a16="http://schemas.microsoft.com/office/drawing/2014/main" id="{3E56C0C3-A27E-4F91-B7C7-9C3BD8872B27}"/>
                </a:ext>
              </a:extLst>
            </p:cNvPr>
            <p:cNvPicPr>
              <a:picLocks noChangeAspect="1"/>
            </p:cNvPicPr>
            <p:nvPr/>
          </p:nvPicPr>
          <p:blipFill>
            <a:blip r:embed="rId4"/>
            <a:stretch>
              <a:fillRect/>
            </a:stretch>
          </p:blipFill>
          <p:spPr>
            <a:xfrm>
              <a:off x="7195114" y="3396474"/>
              <a:ext cx="817119" cy="817119"/>
            </a:xfrm>
            <a:prstGeom prst="rect">
              <a:avLst/>
            </a:prstGeom>
          </p:spPr>
        </p:pic>
        <p:pic>
          <p:nvPicPr>
            <p:cNvPr id="93" name="Graphic 92">
              <a:extLst>
                <a:ext uri="{FF2B5EF4-FFF2-40B4-BE49-F238E27FC236}">
                  <a16:creationId xmlns:a16="http://schemas.microsoft.com/office/drawing/2014/main" id="{C25542FF-1F6A-4A48-A699-0FB348E93BDE}"/>
                </a:ext>
              </a:extLst>
            </p:cNvPr>
            <p:cNvPicPr>
              <a:picLocks noChangeAspect="1"/>
            </p:cNvPicPr>
            <p:nvPr/>
          </p:nvPicPr>
          <p:blipFill>
            <a:blip r:embed="rId4"/>
            <a:stretch>
              <a:fillRect/>
            </a:stretch>
          </p:blipFill>
          <p:spPr>
            <a:xfrm>
              <a:off x="6368029" y="4869578"/>
              <a:ext cx="817119" cy="817119"/>
            </a:xfrm>
            <a:prstGeom prst="rect">
              <a:avLst/>
            </a:prstGeom>
          </p:spPr>
        </p:pic>
        <p:pic>
          <p:nvPicPr>
            <p:cNvPr id="94" name="Graphic 93">
              <a:extLst>
                <a:ext uri="{FF2B5EF4-FFF2-40B4-BE49-F238E27FC236}">
                  <a16:creationId xmlns:a16="http://schemas.microsoft.com/office/drawing/2014/main" id="{0FEEB8B8-5C5C-41AF-9B18-E76C7860E320}"/>
                </a:ext>
              </a:extLst>
            </p:cNvPr>
            <p:cNvPicPr>
              <a:picLocks noChangeAspect="1"/>
            </p:cNvPicPr>
            <p:nvPr/>
          </p:nvPicPr>
          <p:blipFill>
            <a:blip r:embed="rId4"/>
            <a:stretch>
              <a:fillRect/>
            </a:stretch>
          </p:blipFill>
          <p:spPr>
            <a:xfrm>
              <a:off x="3488793" y="3396474"/>
              <a:ext cx="817119" cy="817119"/>
            </a:xfrm>
            <a:prstGeom prst="rect">
              <a:avLst/>
            </a:prstGeom>
          </p:spPr>
        </p:pic>
        <p:pic>
          <p:nvPicPr>
            <p:cNvPr id="95" name="Graphic 94">
              <a:extLst>
                <a:ext uri="{FF2B5EF4-FFF2-40B4-BE49-F238E27FC236}">
                  <a16:creationId xmlns:a16="http://schemas.microsoft.com/office/drawing/2014/main" id="{E821B251-1FD2-447F-AE8F-B606AC2A1476}"/>
                </a:ext>
              </a:extLst>
            </p:cNvPr>
            <p:cNvPicPr>
              <a:picLocks noChangeAspect="1"/>
            </p:cNvPicPr>
            <p:nvPr/>
          </p:nvPicPr>
          <p:blipFill>
            <a:blip r:embed="rId4"/>
            <a:stretch>
              <a:fillRect/>
            </a:stretch>
          </p:blipFill>
          <p:spPr>
            <a:xfrm>
              <a:off x="4439287" y="4868853"/>
              <a:ext cx="817119" cy="817119"/>
            </a:xfrm>
            <a:prstGeom prst="rect">
              <a:avLst/>
            </a:prstGeom>
          </p:spPr>
        </p:pic>
        <p:pic>
          <p:nvPicPr>
            <p:cNvPr id="96" name="Graphic 95">
              <a:extLst>
                <a:ext uri="{FF2B5EF4-FFF2-40B4-BE49-F238E27FC236}">
                  <a16:creationId xmlns:a16="http://schemas.microsoft.com/office/drawing/2014/main" id="{EC8B4BF9-7B11-48C3-9EAB-EBFE815A55DF}"/>
                </a:ext>
              </a:extLst>
            </p:cNvPr>
            <p:cNvPicPr>
              <a:picLocks noChangeAspect="1"/>
            </p:cNvPicPr>
            <p:nvPr/>
          </p:nvPicPr>
          <p:blipFill>
            <a:blip r:embed="rId7"/>
            <a:stretch>
              <a:fillRect/>
            </a:stretch>
          </p:blipFill>
          <p:spPr>
            <a:xfrm>
              <a:off x="7017637" y="2171490"/>
              <a:ext cx="540910" cy="425823"/>
            </a:xfrm>
            <a:prstGeom prst="rect">
              <a:avLst/>
            </a:prstGeom>
          </p:spPr>
        </p:pic>
        <p:pic>
          <p:nvPicPr>
            <p:cNvPr id="97" name="Graphic 96">
              <a:extLst>
                <a:ext uri="{FF2B5EF4-FFF2-40B4-BE49-F238E27FC236}">
                  <a16:creationId xmlns:a16="http://schemas.microsoft.com/office/drawing/2014/main" id="{733565E3-20E9-45BD-BA3F-E1B8ABF72992}"/>
                </a:ext>
              </a:extLst>
            </p:cNvPr>
            <p:cNvPicPr>
              <a:picLocks noChangeAspect="1"/>
            </p:cNvPicPr>
            <p:nvPr/>
          </p:nvPicPr>
          <p:blipFill>
            <a:blip r:embed="rId8"/>
            <a:stretch>
              <a:fillRect/>
            </a:stretch>
          </p:blipFill>
          <p:spPr>
            <a:xfrm>
              <a:off x="7310201" y="3505410"/>
              <a:ext cx="586945" cy="586945"/>
            </a:xfrm>
            <a:prstGeom prst="rect">
              <a:avLst/>
            </a:prstGeom>
          </p:spPr>
        </p:pic>
        <p:pic>
          <p:nvPicPr>
            <p:cNvPr id="98" name="Graphic 97">
              <a:extLst>
                <a:ext uri="{FF2B5EF4-FFF2-40B4-BE49-F238E27FC236}">
                  <a16:creationId xmlns:a16="http://schemas.microsoft.com/office/drawing/2014/main" id="{77FBF01B-5479-4CFC-BBB5-163437FC2358}"/>
                </a:ext>
              </a:extLst>
            </p:cNvPr>
            <p:cNvPicPr>
              <a:picLocks noChangeAspect="1"/>
            </p:cNvPicPr>
            <p:nvPr/>
          </p:nvPicPr>
          <p:blipFill>
            <a:blip r:embed="rId9"/>
            <a:stretch>
              <a:fillRect/>
            </a:stretch>
          </p:blipFill>
          <p:spPr>
            <a:xfrm>
              <a:off x="6468820" y="4967005"/>
              <a:ext cx="563927" cy="598454"/>
            </a:xfrm>
            <a:prstGeom prst="rect">
              <a:avLst/>
            </a:prstGeom>
          </p:spPr>
        </p:pic>
        <p:pic>
          <p:nvPicPr>
            <p:cNvPr id="99" name="Graphic 98">
              <a:extLst>
                <a:ext uri="{FF2B5EF4-FFF2-40B4-BE49-F238E27FC236}">
                  <a16:creationId xmlns:a16="http://schemas.microsoft.com/office/drawing/2014/main" id="{152ABBBA-311B-43A6-B150-836DCECDC222}"/>
                </a:ext>
              </a:extLst>
            </p:cNvPr>
            <p:cNvPicPr>
              <a:picLocks noChangeAspect="1"/>
            </p:cNvPicPr>
            <p:nvPr/>
          </p:nvPicPr>
          <p:blipFill>
            <a:blip r:embed="rId10"/>
            <a:stretch>
              <a:fillRect/>
            </a:stretch>
          </p:blipFill>
          <p:spPr>
            <a:xfrm>
              <a:off x="3730475" y="3551837"/>
              <a:ext cx="333753" cy="506384"/>
            </a:xfrm>
            <a:prstGeom prst="rect">
              <a:avLst/>
            </a:prstGeom>
          </p:spPr>
        </p:pic>
        <p:pic>
          <p:nvPicPr>
            <p:cNvPr id="100" name="Graphic 99">
              <a:extLst>
                <a:ext uri="{FF2B5EF4-FFF2-40B4-BE49-F238E27FC236}">
                  <a16:creationId xmlns:a16="http://schemas.microsoft.com/office/drawing/2014/main" id="{10F878B0-24DE-407A-B57C-EEAD13D77811}"/>
                </a:ext>
              </a:extLst>
            </p:cNvPr>
            <p:cNvPicPr>
              <a:picLocks noChangeAspect="1"/>
            </p:cNvPicPr>
            <p:nvPr/>
          </p:nvPicPr>
          <p:blipFill>
            <a:blip r:embed="rId11"/>
            <a:stretch>
              <a:fillRect/>
            </a:stretch>
          </p:blipFill>
          <p:spPr>
            <a:xfrm>
              <a:off x="4642053" y="5079526"/>
              <a:ext cx="425823" cy="391297"/>
            </a:xfrm>
            <a:prstGeom prst="rect">
              <a:avLst/>
            </a:prstGeom>
          </p:spPr>
        </p:pic>
        <p:sp>
          <p:nvSpPr>
            <p:cNvPr id="101" name="TextBox 100">
              <a:extLst>
                <a:ext uri="{FF2B5EF4-FFF2-40B4-BE49-F238E27FC236}">
                  <a16:creationId xmlns:a16="http://schemas.microsoft.com/office/drawing/2014/main" id="{0F852DE2-A4E1-4BC8-B725-B72CF47F643F}"/>
                </a:ext>
              </a:extLst>
            </p:cNvPr>
            <p:cNvSpPr txBox="1"/>
            <p:nvPr/>
          </p:nvSpPr>
          <p:spPr>
            <a:xfrm>
              <a:off x="7603672" y="4201291"/>
              <a:ext cx="12090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Tuổi tác</a:t>
              </a:r>
            </a:p>
          </p:txBody>
        </p:sp>
        <p:sp>
          <p:nvSpPr>
            <p:cNvPr id="102" name="TextBox 101">
              <a:extLst>
                <a:ext uri="{FF2B5EF4-FFF2-40B4-BE49-F238E27FC236}">
                  <a16:creationId xmlns:a16="http://schemas.microsoft.com/office/drawing/2014/main" id="{102FD62B-E14C-4659-B0FA-F98E806FF55E}"/>
                </a:ext>
              </a:extLst>
            </p:cNvPr>
            <p:cNvSpPr txBox="1"/>
            <p:nvPr/>
          </p:nvSpPr>
          <p:spPr>
            <a:xfrm>
              <a:off x="7480195" y="2481879"/>
              <a:ext cx="13997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322A86"/>
                  </a:solidFill>
                  <a:effectLst/>
                  <a:uLnTx/>
                  <a:uFillTx/>
                  <a:latin typeface="Calibri" panose="020F0502020204030204" pitchFamily="34" charset="0"/>
                  <a:ea typeface="+mn-ea"/>
                  <a:cs typeface="Calibri" panose="020F0502020204030204" pitchFamily="34" charset="0"/>
                </a:rPr>
                <a:t>CHỦNG </a:t>
              </a:r>
              <a:r>
                <a:rPr kumimoji="0" lang="vi" sz="1800" b="1" i="0" u="none" strike="noStrike" kern="1200" cap="all" spc="0" normalizeH="0" baseline="0" noProof="0">
                  <a:ln>
                    <a:noFill/>
                  </a:ln>
                  <a:solidFill>
                    <a:srgbClr val="322A86"/>
                  </a:solidFill>
                  <a:effectLst/>
                  <a:uLnTx/>
                  <a:uFillTx/>
                  <a:latin typeface="Calibri" panose="020F0502020204030204" pitchFamily="34" charset="0"/>
                  <a:ea typeface="+mn-ea"/>
                  <a:cs typeface="Calibri" panose="020F0502020204030204" pitchFamily="34" charset="0"/>
                </a:rPr>
                <a:t>tộc</a:t>
              </a:r>
              <a:endParaRPr kumimoji="0" lang="vi" sz="18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endParaRPr>
            </a:p>
          </p:txBody>
        </p:sp>
        <p:sp>
          <p:nvSpPr>
            <p:cNvPr id="103" name="TextBox 102">
              <a:extLst>
                <a:ext uri="{FF2B5EF4-FFF2-40B4-BE49-F238E27FC236}">
                  <a16:creationId xmlns:a16="http://schemas.microsoft.com/office/drawing/2014/main" id="{63DB95DC-BAE5-4BBF-B924-C83235C8AB8A}"/>
                </a:ext>
              </a:extLst>
            </p:cNvPr>
            <p:cNvSpPr txBox="1"/>
            <p:nvPr/>
          </p:nvSpPr>
          <p:spPr>
            <a:xfrm>
              <a:off x="5966367" y="5737411"/>
              <a:ext cx="180843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all" spc="0" normalizeH="0" baseline="0" noProof="0">
                  <a:ln>
                    <a:noFill/>
                  </a:ln>
                  <a:solidFill>
                    <a:srgbClr val="322A86"/>
                  </a:solidFill>
                  <a:effectLst/>
                  <a:uLnTx/>
                  <a:uFillTx/>
                  <a:latin typeface="Calibri" panose="020F0502020204030204" pitchFamily="34" charset="0"/>
                  <a:ea typeface="+mn-ea"/>
                  <a:cs typeface="Calibri" panose="020F0502020204030204" pitchFamily="34" charset="0"/>
                </a:rPr>
                <a:t>Ti</a:t>
              </a:r>
              <a:r>
                <a:rPr kumimoji="0" lang="en-US" sz="1800" b="1" i="0" u="none" strike="noStrike" kern="1200" cap="all" spc="0" normalizeH="0" baseline="0" noProof="0">
                  <a:ln>
                    <a:noFill/>
                  </a:ln>
                  <a:solidFill>
                    <a:srgbClr val="322A86"/>
                  </a:solidFill>
                  <a:effectLst/>
                  <a:uLnTx/>
                  <a:uFillTx/>
                  <a:latin typeface="Calibri" panose="020F0502020204030204" pitchFamily="34" charset="0"/>
                  <a:ea typeface="+mn-ea"/>
                  <a:cs typeface="Calibri" panose="020F0502020204030204" pitchFamily="34" charset="0"/>
                </a:rPr>
                <a:t>ỀN </a:t>
              </a:r>
              <a:r>
                <a:rPr kumimoji="0" lang="vi" sz="1800" b="1" i="0" u="none" strike="noStrike" kern="1200" cap="all" spc="0" normalizeH="0" baseline="0" noProof="0">
                  <a:ln>
                    <a:noFill/>
                  </a:ln>
                  <a:solidFill>
                    <a:srgbClr val="322A86"/>
                  </a:solidFill>
                  <a:effectLst/>
                  <a:uLnTx/>
                  <a:uFillTx/>
                  <a:latin typeface="Calibri" panose="020F0502020204030204" pitchFamily="34" charset="0"/>
                  <a:ea typeface="+mn-ea"/>
                  <a:cs typeface="Calibri" panose="020F0502020204030204" pitchFamily="34" charset="0"/>
                </a:rPr>
                <a:t>sử</a:t>
              </a:r>
              <a:endParaRPr kumimoji="0" lang="vi" sz="18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endParaRPr>
            </a:p>
          </p:txBody>
        </p:sp>
        <p:sp>
          <p:nvSpPr>
            <p:cNvPr id="104" name="TextBox 103">
              <a:extLst>
                <a:ext uri="{FF2B5EF4-FFF2-40B4-BE49-F238E27FC236}">
                  <a16:creationId xmlns:a16="http://schemas.microsoft.com/office/drawing/2014/main" id="{A75E60FD-3833-4BE9-9B84-07AB8677E0F0}"/>
                </a:ext>
              </a:extLst>
            </p:cNvPr>
            <p:cNvSpPr txBox="1"/>
            <p:nvPr/>
          </p:nvSpPr>
          <p:spPr>
            <a:xfrm>
              <a:off x="2661512" y="4201291"/>
              <a:ext cx="127684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Thời gian bệnh</a:t>
              </a:r>
            </a:p>
          </p:txBody>
        </p:sp>
        <p:sp>
          <p:nvSpPr>
            <p:cNvPr id="105" name="TextBox 104">
              <a:extLst>
                <a:ext uri="{FF2B5EF4-FFF2-40B4-BE49-F238E27FC236}">
                  <a16:creationId xmlns:a16="http://schemas.microsoft.com/office/drawing/2014/main" id="{643CFB06-49B6-4526-ACA6-FF8B14CE293A}"/>
                </a:ext>
              </a:extLst>
            </p:cNvPr>
            <p:cNvSpPr txBox="1"/>
            <p:nvPr/>
          </p:nvSpPr>
          <p:spPr>
            <a:xfrm>
              <a:off x="4418839" y="5737411"/>
              <a:ext cx="7301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BMI</a:t>
              </a:r>
            </a:p>
          </p:txBody>
        </p:sp>
        <p:sp>
          <p:nvSpPr>
            <p:cNvPr id="106" name="TextBox 105">
              <a:extLst>
                <a:ext uri="{FF2B5EF4-FFF2-40B4-BE49-F238E27FC236}">
                  <a16:creationId xmlns:a16="http://schemas.microsoft.com/office/drawing/2014/main" id="{504A75C8-7C0B-4F04-906C-8FF9AD6B522B}"/>
                </a:ext>
              </a:extLst>
            </p:cNvPr>
            <p:cNvSpPr txBox="1"/>
            <p:nvPr/>
          </p:nvSpPr>
          <p:spPr>
            <a:xfrm>
              <a:off x="2763636" y="2281434"/>
              <a:ext cx="127684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Chức năng gan</a:t>
              </a:r>
            </a:p>
          </p:txBody>
        </p:sp>
        <p:sp>
          <p:nvSpPr>
            <p:cNvPr id="107" name="TextBox 106">
              <a:extLst>
                <a:ext uri="{FF2B5EF4-FFF2-40B4-BE49-F238E27FC236}">
                  <a16:creationId xmlns:a16="http://schemas.microsoft.com/office/drawing/2014/main" id="{C0ADA63A-2AC1-4786-8A62-981C424ECAB6}"/>
                </a:ext>
              </a:extLst>
            </p:cNvPr>
            <p:cNvSpPr txBox="1"/>
            <p:nvPr/>
          </p:nvSpPr>
          <p:spPr>
            <a:xfrm>
              <a:off x="4733238" y="981795"/>
              <a:ext cx="20412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Chức năng thận</a:t>
              </a:r>
            </a:p>
          </p:txBody>
        </p:sp>
      </p:grpSp>
      <p:sp>
        <p:nvSpPr>
          <p:cNvPr id="4" name="Title 3">
            <a:extLst>
              <a:ext uri="{FF2B5EF4-FFF2-40B4-BE49-F238E27FC236}">
                <a16:creationId xmlns:a16="http://schemas.microsoft.com/office/drawing/2014/main" id="{70007B4C-0F5F-41F7-B43D-3C7B89A2601F}"/>
              </a:ext>
            </a:extLst>
          </p:cNvPr>
          <p:cNvSpPr>
            <a:spLocks noGrp="1"/>
          </p:cNvSpPr>
          <p:nvPr>
            <p:ph type="title"/>
          </p:nvPr>
        </p:nvSpPr>
        <p:spPr/>
        <p:txBody>
          <a:bodyPr/>
          <a:lstStyle/>
          <a:p>
            <a:r>
              <a:rPr lang="vi-VN" dirty="0"/>
              <a:t>Linagliptin</a:t>
            </a:r>
            <a:r>
              <a:rPr lang="vi" dirty="0"/>
              <a:t>: một liều, một lần mỗi ngày cho bệnh nhân mắc bệnh </a:t>
            </a:r>
            <a:r>
              <a:rPr lang="en-US" dirty="0"/>
              <a:t>ĐTĐ </a:t>
            </a:r>
            <a:r>
              <a:rPr lang="en-US" dirty="0" err="1"/>
              <a:t>típ</a:t>
            </a:r>
            <a:r>
              <a:rPr lang="en-US" dirty="0"/>
              <a:t> 2</a:t>
            </a:r>
            <a:endParaRPr lang="vi" dirty="0"/>
          </a:p>
        </p:txBody>
      </p:sp>
      <p:sp>
        <p:nvSpPr>
          <p:cNvPr id="3" name="Text Placeholder 2">
            <a:extLst>
              <a:ext uri="{FF2B5EF4-FFF2-40B4-BE49-F238E27FC236}">
                <a16:creationId xmlns:a16="http://schemas.microsoft.com/office/drawing/2014/main" id="{C9ECC90A-1FF2-4C9C-B612-77D0263655A7}"/>
              </a:ext>
            </a:extLst>
          </p:cNvPr>
          <p:cNvSpPr>
            <a:spLocks noGrp="1"/>
          </p:cNvSpPr>
          <p:nvPr>
            <p:ph type="body" sz="quarter" idx="15"/>
          </p:nvPr>
        </p:nvSpPr>
        <p:spPr/>
        <p:txBody>
          <a:bodyPr/>
          <a:lstStyle/>
          <a:p>
            <a:r>
              <a:rPr lang="vi" dirty="0"/>
              <a:t>BMI, chỉ số khối cơ thể</a:t>
            </a:r>
          </a:p>
          <a:p>
            <a:r>
              <a:rPr lang="vi" dirty="0"/>
              <a:t>Tóm tắt về đặc tính sản phẩm của </a:t>
            </a:r>
            <a:r>
              <a:rPr lang="vi-VN" dirty="0"/>
              <a:t>Linagliptin</a:t>
            </a:r>
            <a:r>
              <a:rPr lang="vi" dirty="0"/>
              <a:t> (linagliptin)</a:t>
            </a:r>
          </a:p>
        </p:txBody>
      </p:sp>
      <p:pic>
        <p:nvPicPr>
          <p:cNvPr id="79" name="Graphic 78">
            <a:extLst>
              <a:ext uri="{FF2B5EF4-FFF2-40B4-BE49-F238E27FC236}">
                <a16:creationId xmlns:a16="http://schemas.microsoft.com/office/drawing/2014/main" id="{11527CF1-963B-4BFE-9BBD-1C44601FCEBA}"/>
              </a:ext>
            </a:extLst>
          </p:cNvPr>
          <p:cNvPicPr>
            <a:picLocks noChangeAspect="1"/>
          </p:cNvPicPr>
          <p:nvPr/>
        </p:nvPicPr>
        <p:blipFill>
          <a:blip r:embed="rId12"/>
          <a:stretch>
            <a:fillRect/>
          </a:stretch>
        </p:blipFill>
        <p:spPr>
          <a:xfrm>
            <a:off x="4541110" y="2412430"/>
            <a:ext cx="2428341" cy="2428341"/>
          </a:xfrm>
          <a:prstGeom prst="rect">
            <a:avLst/>
          </a:prstGeom>
        </p:spPr>
      </p:pic>
      <p:pic>
        <p:nvPicPr>
          <p:cNvPr id="81" name="Graphic 80">
            <a:extLst>
              <a:ext uri="{FF2B5EF4-FFF2-40B4-BE49-F238E27FC236}">
                <a16:creationId xmlns:a16="http://schemas.microsoft.com/office/drawing/2014/main" id="{190F8E7D-EF6A-4C7D-BC97-A3E4A4512FBE}"/>
              </a:ext>
            </a:extLst>
          </p:cNvPr>
          <p:cNvPicPr>
            <a:picLocks noChangeAspect="1"/>
          </p:cNvPicPr>
          <p:nvPr/>
        </p:nvPicPr>
        <p:blipFill>
          <a:blip r:embed="rId13"/>
          <a:stretch>
            <a:fillRect/>
          </a:stretch>
        </p:blipFill>
        <p:spPr>
          <a:xfrm>
            <a:off x="5041740" y="2913060"/>
            <a:ext cx="1427082" cy="1427082"/>
          </a:xfrm>
          <a:prstGeom prst="rect">
            <a:avLst/>
          </a:prstGeom>
        </p:spPr>
      </p:pic>
      <p:sp>
        <p:nvSpPr>
          <p:cNvPr id="82" name="TextBox 81">
            <a:extLst>
              <a:ext uri="{FF2B5EF4-FFF2-40B4-BE49-F238E27FC236}">
                <a16:creationId xmlns:a16="http://schemas.microsoft.com/office/drawing/2014/main" id="{C28C4685-83CC-42A2-B62B-D2DFA18FB2F2}"/>
              </a:ext>
            </a:extLst>
          </p:cNvPr>
          <p:cNvSpPr txBox="1"/>
          <p:nvPr/>
        </p:nvSpPr>
        <p:spPr>
          <a:xfrm>
            <a:off x="5126791" y="2954423"/>
            <a:ext cx="57419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6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p>
        </p:txBody>
      </p:sp>
      <p:cxnSp>
        <p:nvCxnSpPr>
          <p:cNvPr id="83" name="Straight Connector 82">
            <a:extLst>
              <a:ext uri="{FF2B5EF4-FFF2-40B4-BE49-F238E27FC236}">
                <a16:creationId xmlns:a16="http://schemas.microsoft.com/office/drawing/2014/main" id="{0F026502-52A2-4906-88D7-89CC287E0C78}"/>
              </a:ext>
            </a:extLst>
          </p:cNvPr>
          <p:cNvCxnSpPr/>
          <p:nvPr/>
        </p:nvCxnSpPr>
        <p:spPr>
          <a:xfrm>
            <a:off x="5692103" y="3590548"/>
            <a:ext cx="5275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4569DF41-906F-4DAC-946E-783C94334653}"/>
              </a:ext>
            </a:extLst>
          </p:cNvPr>
          <p:cNvSpPr txBox="1"/>
          <p:nvPr/>
        </p:nvSpPr>
        <p:spPr>
          <a:xfrm>
            <a:off x="5568306" y="3000673"/>
            <a:ext cx="70724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mg</a:t>
            </a:r>
          </a:p>
        </p:txBody>
      </p:sp>
      <p:sp>
        <p:nvSpPr>
          <p:cNvPr id="85" name="TextBox 84">
            <a:extLst>
              <a:ext uri="{FF2B5EF4-FFF2-40B4-BE49-F238E27FC236}">
                <a16:creationId xmlns:a16="http://schemas.microsoft.com/office/drawing/2014/main" id="{840E2740-BE44-41EC-8D98-20F8F0E1E317}"/>
              </a:ext>
            </a:extLst>
          </p:cNvPr>
          <p:cNvSpPr txBox="1"/>
          <p:nvPr/>
        </p:nvSpPr>
        <p:spPr>
          <a:xfrm>
            <a:off x="5587203" y="3631684"/>
            <a:ext cx="897197" cy="688137"/>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một lần mỗi ngày</a:t>
            </a:r>
          </a:p>
        </p:txBody>
      </p:sp>
      <p:sp>
        <p:nvSpPr>
          <p:cNvPr id="36" name="TextBox 35">
            <a:extLst>
              <a:ext uri="{FF2B5EF4-FFF2-40B4-BE49-F238E27FC236}">
                <a16:creationId xmlns:a16="http://schemas.microsoft.com/office/drawing/2014/main" id="{29151600-3A99-40E9-8F65-B042AC5C2CEE}"/>
              </a:ext>
            </a:extLst>
          </p:cNvPr>
          <p:cNvSpPr txBox="1"/>
          <p:nvPr/>
        </p:nvSpPr>
        <p:spPr>
          <a:xfrm>
            <a:off x="4542229" y="2526331"/>
            <a:ext cx="2467872" cy="2036426"/>
          </a:xfrm>
          <a:prstGeom prst="rect">
            <a:avLst/>
          </a:prstGeom>
          <a:noFill/>
        </p:spPr>
        <p:txBody>
          <a:bodyPr wrap="square" rtlCol="0">
            <a:prstTxWarp prst="textArchDown">
              <a:avLst>
                <a:gd name="adj" fmla="val 2128611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Độc </a:t>
            </a:r>
            <a:r>
              <a:rPr kumimoji="0" lang="vi" sz="1400" b="1" i="0" u="none" strike="noStrike" kern="1200" cap="all" spc="0" normalizeH="0" baseline="0" noProof="0">
                <a:ln>
                  <a:noFill/>
                </a:ln>
                <a:solidFill>
                  <a:srgbClr val="322A86"/>
                </a:solidFill>
                <a:effectLst/>
                <a:uLnTx/>
                <a:uFillTx/>
                <a:latin typeface="Calibri" panose="020F0502020204030204" pitchFamily="34" charset="0"/>
                <a:ea typeface="+mn-ea"/>
                <a:cs typeface="Calibri" panose="020F0502020204030204" pitchFamily="34" charset="0"/>
              </a:rPr>
              <a:t>lập </a:t>
            </a:r>
            <a:r>
              <a:rPr kumimoji="0" lang="en-US" sz="1400" b="1" i="0" u="none" strike="noStrike" kern="1200" cap="all" spc="0" normalizeH="0" baseline="0" noProof="0">
                <a:ln>
                  <a:noFill/>
                </a:ln>
                <a:solidFill>
                  <a:srgbClr val="322A86"/>
                </a:solidFill>
                <a:effectLst/>
                <a:uLnTx/>
                <a:uFillTx/>
                <a:latin typeface="Calibri" panose="020F0502020204030204" pitchFamily="34" charset="0"/>
                <a:ea typeface="+mn-ea"/>
                <a:cs typeface="Calibri" panose="020F0502020204030204" pitchFamily="34" charset="0"/>
              </a:rPr>
              <a:t>VỚI</a:t>
            </a:r>
            <a:endParaRPr kumimoji="0" lang="vi" sz="1400" b="1" i="0" u="none" strike="noStrike" kern="1200" cap="all"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id="{94412F94-5747-4667-BB42-7E5C5978B11A}"/>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64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vi-VN" dirty="0"/>
              <a:t>Linagliptin</a:t>
            </a:r>
            <a:r>
              <a:rPr lang="en-US" dirty="0"/>
              <a:t> </a:t>
            </a:r>
            <a:r>
              <a:rPr lang="en-US" dirty="0" err="1"/>
              <a:t>được</a:t>
            </a:r>
            <a:r>
              <a:rPr lang="vi" dirty="0"/>
              <a:t> chứng </a:t>
            </a:r>
            <a:r>
              <a:rPr lang="en-US" dirty="0"/>
              <a:t>minh</a:t>
            </a:r>
            <a:r>
              <a:rPr lang="vi" dirty="0"/>
              <a:t> hiệu quả trên </a:t>
            </a:r>
            <a:r>
              <a:rPr lang="vi" strike="sngStrike" dirty="0"/>
              <a:t>một loạt </a:t>
            </a:r>
            <a:r>
              <a:rPr lang="vi" dirty="0"/>
              <a:t>các liệu pháp điều trị</a:t>
            </a:r>
            <a:r>
              <a:rPr lang="en-US" dirty="0"/>
              <a:t> ĐTĐ </a:t>
            </a:r>
            <a:r>
              <a:rPr lang="en-US" dirty="0" err="1"/>
              <a:t>khác</a:t>
            </a:r>
            <a:r>
              <a:rPr lang="en-US" dirty="0"/>
              <a:t> </a:t>
            </a:r>
            <a:r>
              <a:rPr lang="en-US" dirty="0" err="1"/>
              <a:t>nhau</a:t>
            </a:r>
            <a:r>
              <a:rPr lang="vi" dirty="0"/>
              <a:t> ở những bệnh nhân </a:t>
            </a:r>
            <a:r>
              <a:rPr lang="en-US" dirty="0"/>
              <a:t>ĐTĐ </a:t>
            </a:r>
            <a:r>
              <a:rPr lang="en-US" dirty="0" err="1"/>
              <a:t>típ</a:t>
            </a:r>
            <a:r>
              <a:rPr lang="en-US" dirty="0"/>
              <a:t> 2* </a:t>
            </a:r>
            <a:r>
              <a:rPr lang="vi" dirty="0"/>
              <a:t>kiểm soát kém</a:t>
            </a:r>
            <a:endParaRPr lang="en-GB" baseline="30000" dirty="0"/>
          </a:p>
        </p:txBody>
      </p:sp>
      <p:sp>
        <p:nvSpPr>
          <p:cNvPr id="7" name="Text Placeholder 6">
            <a:extLst>
              <a:ext uri="{FF2B5EF4-FFF2-40B4-BE49-F238E27FC236}">
                <a16:creationId xmlns:a16="http://schemas.microsoft.com/office/drawing/2014/main" id="{49CBD4F2-816A-429B-9D2D-A715F1653245}"/>
              </a:ext>
            </a:extLst>
          </p:cNvPr>
          <p:cNvSpPr>
            <a:spLocks noGrp="1"/>
          </p:cNvSpPr>
          <p:nvPr>
            <p:ph type="body" sz="quarter" idx="16"/>
          </p:nvPr>
        </p:nvSpPr>
        <p:spPr>
          <a:xfrm>
            <a:off x="515472" y="1231900"/>
            <a:ext cx="11136778" cy="430213"/>
          </a:xfrm>
        </p:spPr>
        <p:txBody>
          <a:bodyPr/>
          <a:lstStyle/>
          <a:p>
            <a:r>
              <a:rPr lang="en-US" sz="2000" dirty="0"/>
              <a:t>Thay đổi </a:t>
            </a:r>
            <a:r>
              <a:rPr lang="vi" sz="2000" dirty="0"/>
              <a:t>HbA </a:t>
            </a:r>
            <a:r>
              <a:rPr lang="vi" sz="2000" baseline="-25000" dirty="0"/>
              <a:t>1c </a:t>
            </a:r>
            <a:r>
              <a:rPr lang="vi" sz="2000" dirty="0"/>
              <a:t>trung bình</a:t>
            </a:r>
            <a:r>
              <a:rPr lang="en-US" sz="2000" dirty="0"/>
              <a:t> hiệu</a:t>
            </a:r>
            <a:r>
              <a:rPr lang="vi" sz="2000" baseline="-25000" dirty="0"/>
              <a:t> </a:t>
            </a:r>
            <a:r>
              <a:rPr lang="vi" sz="2000" dirty="0"/>
              <a:t>chỉnh</a:t>
            </a:r>
            <a:r>
              <a:rPr lang="vi" sz="2000" baseline="-25000" dirty="0"/>
              <a:t> </a:t>
            </a:r>
            <a:r>
              <a:rPr lang="vi" sz="2000" dirty="0"/>
              <a:t>so với ban đầu ở </a:t>
            </a:r>
            <a:r>
              <a:rPr lang="en-US" sz="2000" dirty="0"/>
              <a:t>t</a:t>
            </a:r>
            <a:r>
              <a:rPr lang="vi" sz="2000" dirty="0"/>
              <a:t>uần 24, hiệu chỉnh</a:t>
            </a:r>
            <a:r>
              <a:rPr lang="en-US" sz="2000" dirty="0"/>
              <a:t> với</a:t>
            </a:r>
            <a:r>
              <a:rPr lang="vi" sz="2000" dirty="0"/>
              <a:t> giả dược</a:t>
            </a:r>
            <a:r>
              <a:rPr lang="vi" sz="2000" baseline="30000" dirty="0"/>
              <a:t>†</a:t>
            </a:r>
          </a:p>
          <a:p>
            <a:endParaRPr lang="en-GB" dirty="0"/>
          </a:p>
        </p:txBody>
      </p:sp>
      <p:graphicFrame>
        <p:nvGraphicFramePr>
          <p:cNvPr id="26" name="Object 2"/>
          <p:cNvGraphicFramePr>
            <a:graphicFrameLocks/>
          </p:cNvGraphicFramePr>
          <p:nvPr/>
        </p:nvGraphicFramePr>
        <p:xfrm>
          <a:off x="1391477" y="2006978"/>
          <a:ext cx="9312507" cy="25955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Tableau 5"/>
          <p:cNvGraphicFramePr>
            <a:graphicFrameLocks noGrp="1"/>
          </p:cNvGraphicFramePr>
          <p:nvPr/>
        </p:nvGraphicFramePr>
        <p:xfrm>
          <a:off x="624418" y="4716885"/>
          <a:ext cx="10079567" cy="777918"/>
        </p:xfrm>
        <a:graphic>
          <a:graphicData uri="http://schemas.openxmlformats.org/drawingml/2006/table">
            <a:tbl>
              <a:tblPr firstRow="1" bandRow="1">
                <a:tableStyleId>{2D5ABB26-0587-4C30-8999-92F81FD0307C}</a:tableStyleId>
              </a:tblPr>
              <a:tblGrid>
                <a:gridCol w="1744843">
                  <a:extLst>
                    <a:ext uri="{9D8B030D-6E8A-4147-A177-3AD203B41FA5}">
                      <a16:colId xmlns:a16="http://schemas.microsoft.com/office/drawing/2014/main" val="20000"/>
                    </a:ext>
                  </a:extLst>
                </a:gridCol>
                <a:gridCol w="1762349">
                  <a:extLst>
                    <a:ext uri="{9D8B030D-6E8A-4147-A177-3AD203B41FA5}">
                      <a16:colId xmlns:a16="http://schemas.microsoft.com/office/drawing/2014/main" val="20001"/>
                    </a:ext>
                  </a:extLst>
                </a:gridCol>
                <a:gridCol w="2310348">
                  <a:extLst>
                    <a:ext uri="{9D8B030D-6E8A-4147-A177-3AD203B41FA5}">
                      <a16:colId xmlns:a16="http://schemas.microsoft.com/office/drawing/2014/main" val="20003"/>
                    </a:ext>
                  </a:extLst>
                </a:gridCol>
                <a:gridCol w="2186708">
                  <a:extLst>
                    <a:ext uri="{9D8B030D-6E8A-4147-A177-3AD203B41FA5}">
                      <a16:colId xmlns:a16="http://schemas.microsoft.com/office/drawing/2014/main" val="20005"/>
                    </a:ext>
                  </a:extLst>
                </a:gridCol>
                <a:gridCol w="2075319">
                  <a:extLst>
                    <a:ext uri="{9D8B030D-6E8A-4147-A177-3AD203B41FA5}">
                      <a16:colId xmlns:a16="http://schemas.microsoft.com/office/drawing/2014/main" val="20007"/>
                    </a:ext>
                  </a:extLst>
                </a:gridCol>
              </a:tblGrid>
              <a:tr h="291423">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vi" sz="1600" b="1" kern="1200" dirty="0">
                          <a:solidFill>
                            <a:schemeClr val="tx1"/>
                          </a:solidFill>
                          <a:latin typeface="+mn-lt"/>
                          <a:ea typeface="+mn-ea"/>
                          <a:cs typeface="+mn-cs"/>
                        </a:rPr>
                        <a:t>N</a:t>
                      </a:r>
                    </a:p>
                  </a:txBody>
                  <a:tcPr anchor="ctr">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287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baseline="0" dirty="0">
                          <a:solidFill>
                            <a:schemeClr val="tx1"/>
                          </a:solidFill>
                          <a:latin typeface="+mn-lt"/>
                          <a:ea typeface="+mn-ea"/>
                          <a:cs typeface="+mn-cs"/>
                        </a:rPr>
                        <a:t>55</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baseline="0" dirty="0">
                          <a:solidFill>
                            <a:schemeClr val="tx1"/>
                          </a:solidFill>
                          <a:latin typeface="+mn-lt"/>
                          <a:ea typeface="+mn-ea"/>
                          <a:cs typeface="+mn-cs"/>
                        </a:rPr>
                        <a:t>96</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baseline="0" dirty="0">
                          <a:solidFill>
                            <a:schemeClr val="tx1"/>
                          </a:solidFill>
                          <a:latin typeface="+mn-lt"/>
                          <a:ea typeface="+mn-ea"/>
                          <a:cs typeface="+mn-cs"/>
                        </a:rPr>
                        <a:t>136</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0"/>
                  </a:ext>
                </a:extLst>
              </a:tr>
              <a:tr h="486495">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vi" sz="1600" b="1" kern="1200" baseline="0" dirty="0">
                          <a:solidFill>
                            <a:schemeClr val="tx1"/>
                          </a:solidFill>
                          <a:latin typeface="+mn-lt"/>
                          <a:ea typeface="+mn-ea"/>
                          <a:cs typeface="+mn-cs"/>
                        </a:rPr>
                        <a:t>HbA </a:t>
                      </a:r>
                      <a:r>
                        <a:rPr lang="vi" sz="1600" b="1" kern="1200" baseline="-25000" dirty="0">
                          <a:solidFill>
                            <a:schemeClr val="tx1"/>
                          </a:solidFill>
                          <a:latin typeface="+mn-lt"/>
                          <a:ea typeface="+mn-ea"/>
                          <a:cs typeface="+mn-cs"/>
                        </a:rPr>
                        <a:t>1c </a:t>
                      </a:r>
                      <a:r>
                        <a:rPr lang="en-US" sz="1600" b="1" kern="1200" baseline="0" dirty="0">
                          <a:solidFill>
                            <a:schemeClr val="tx1"/>
                          </a:solidFill>
                          <a:latin typeface="+mn-lt"/>
                          <a:ea typeface="+mn-ea"/>
                          <a:cs typeface="+mn-cs"/>
                        </a:rPr>
                        <a:t>trung bình ban đầu</a:t>
                      </a:r>
                      <a:r>
                        <a:rPr lang="vi" sz="1600" b="1" kern="1200" dirty="0">
                          <a:solidFill>
                            <a:schemeClr val="tx1"/>
                          </a:solidFill>
                          <a:latin typeface="+mn-lt"/>
                          <a:ea typeface="+mn-ea"/>
                          <a:cs typeface="+mn-cs"/>
                        </a:rPr>
                        <a:t>(%)</a:t>
                      </a:r>
                    </a:p>
                  </a:txBody>
                  <a:tcPr anchor="ctr">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9.4</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9.5</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9.4</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31" name="Rectangle 30"/>
          <p:cNvSpPr/>
          <p:nvPr/>
        </p:nvSpPr>
        <p:spPr>
          <a:xfrm>
            <a:off x="2585324" y="1894413"/>
            <a:ext cx="1174809" cy="303416"/>
          </a:xfrm>
          <a:prstGeom prst="rect">
            <a:avLst/>
          </a:prstGeom>
        </p:spPr>
        <p:txBody>
          <a:bodyPr wrap="none" anchor="b">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Dữ liệu tổng hợp</a:t>
            </a:r>
          </a:p>
        </p:txBody>
      </p:sp>
      <p:sp>
        <p:nvSpPr>
          <p:cNvPr id="32" name="Rectangle 31"/>
          <p:cNvSpPr/>
          <p:nvPr/>
        </p:nvSpPr>
        <p:spPr>
          <a:xfrm>
            <a:off x="4636764" y="1894413"/>
            <a:ext cx="1328762" cy="303416"/>
          </a:xfrm>
          <a:prstGeom prst="rect">
            <a:avLst/>
          </a:prstGeom>
        </p:spPr>
        <p:txBody>
          <a:bodyPr wrap="none" anchor="b">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Đơn trị liệu</a:t>
            </a:r>
          </a:p>
        </p:txBody>
      </p:sp>
      <p:sp>
        <p:nvSpPr>
          <p:cNvPr id="33" name="Textplatzhalter 2"/>
          <p:cNvSpPr>
            <a:spLocks/>
          </p:cNvSpPr>
          <p:nvPr>
            <p:custDataLst>
              <p:tags r:id="rId1"/>
            </p:custDataLst>
          </p:nvPr>
        </p:nvSpPr>
        <p:spPr bwMode="gray">
          <a:xfrm>
            <a:off x="4902309" y="4097449"/>
            <a:ext cx="9601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0" marR="0" lvl="0" indent="0" algn="ctr" defTabSz="893740" rtl="0" eaLnBrk="1" fontAlgn="auto" latinLnBrk="0" hangingPunct="1">
              <a:lnSpc>
                <a:spcPct val="100000"/>
              </a:lnSpc>
              <a:spcBef>
                <a:spcPts val="0"/>
              </a:spcBef>
              <a:spcAft>
                <a:spcPts val="0"/>
              </a:spcAft>
              <a:buClr>
                <a:srgbClr val="53575E"/>
              </a:buClr>
              <a:buSzTx/>
              <a:buFontTx/>
              <a:buNone/>
              <a:tabLst/>
              <a:defRPr/>
            </a:pPr>
            <a:r>
              <a:rPr kumimoji="0" lang="vi" sz="1600" b="0" i="1" u="none" strike="noStrike" kern="1200" cap="none" spc="0" normalizeH="0" baseline="0" noProof="0" dirty="0">
                <a:ln>
                  <a:noFill/>
                </a:ln>
                <a:solidFill>
                  <a:srgbClr val="333333"/>
                </a:solidFill>
                <a:effectLst/>
                <a:uLnTx/>
                <a:uFillTx/>
                <a:latin typeface="Tahoma" panose="020B0604030504040204" pitchFamily="34" charset="0"/>
                <a:ea typeface="+mn-ea"/>
                <a:cs typeface="Arial" pitchFamily="34" charset="0"/>
              </a:rPr>
              <a:t>p </a:t>
            </a:r>
            <a:r>
              <a:rPr kumimoji="0" lang="vi" sz="1600" b="0" i="0" u="none" strike="noStrike" kern="1200" cap="none" spc="0" normalizeH="0" baseline="0" noProof="0" dirty="0">
                <a:ln>
                  <a:noFill/>
                </a:ln>
                <a:solidFill>
                  <a:srgbClr val="333333"/>
                </a:solidFill>
                <a:effectLst/>
                <a:uLnTx/>
                <a:uFillTx/>
                <a:latin typeface="Tahoma" panose="020B0604030504040204" pitchFamily="34" charset="0"/>
                <a:ea typeface="+mn-ea"/>
                <a:cs typeface="Arial" pitchFamily="34" charset="0"/>
              </a:rPr>
              <a:t>= 0,0005</a:t>
            </a:r>
            <a:r>
              <a:rPr kumimoji="0" lang="vi" sz="1600" b="0" i="0" u="none" strike="noStrike" kern="1200" cap="none" spc="0" normalizeH="0" baseline="30000" noProof="0" dirty="0">
                <a:ln>
                  <a:noFill/>
                </a:ln>
                <a:solidFill>
                  <a:srgbClr val="333333"/>
                </a:solidFill>
                <a:effectLst/>
                <a:uLnTx/>
                <a:uFillTx/>
                <a:latin typeface="Tahoma" panose="020B0604030504040204" pitchFamily="34" charset="0"/>
                <a:ea typeface="+mn-ea"/>
                <a:cs typeface="+mn-cs"/>
              </a:rPr>
              <a:t>‡</a:t>
            </a:r>
            <a:endParaRPr kumimoji="0" lang="en-GB" sz="1600" b="0" i="0" u="none" strike="noStrike" kern="1200" cap="none" spc="0" normalizeH="0" baseline="30000" noProof="0" dirty="0">
              <a:ln>
                <a:noFill/>
              </a:ln>
              <a:solidFill>
                <a:srgbClr val="333333"/>
              </a:solidFill>
              <a:effectLst/>
              <a:uLnTx/>
              <a:uFillTx/>
              <a:latin typeface="Calibri" panose="020F0502020204030204"/>
              <a:ea typeface="+mn-ea"/>
              <a:cs typeface="Arial" pitchFamily="34" charset="0"/>
            </a:endParaRPr>
          </a:p>
        </p:txBody>
      </p:sp>
      <p:sp>
        <p:nvSpPr>
          <p:cNvPr id="34" name="Textplatzhalter 2"/>
          <p:cNvSpPr>
            <a:spLocks/>
          </p:cNvSpPr>
          <p:nvPr>
            <p:custDataLst>
              <p:tags r:id="rId2"/>
            </p:custDataLst>
          </p:nvPr>
        </p:nvSpPr>
        <p:spPr bwMode="gray">
          <a:xfrm>
            <a:off x="2783632" y="3884395"/>
            <a:ext cx="9797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0" marR="0" lvl="0" indent="0" algn="ctr" defTabSz="893740" rtl="0" eaLnBrk="1" fontAlgn="auto" latinLnBrk="0" hangingPunct="1">
              <a:lnSpc>
                <a:spcPct val="100000"/>
              </a:lnSpc>
              <a:spcBef>
                <a:spcPts val="0"/>
              </a:spcBef>
              <a:spcAft>
                <a:spcPts val="0"/>
              </a:spcAft>
              <a:buClr>
                <a:srgbClr val="53575E"/>
              </a:buClr>
              <a:buSzTx/>
              <a:buFontTx/>
              <a:buNone/>
              <a:tabLst/>
              <a:defRPr/>
            </a:pPr>
            <a:r>
              <a:rPr kumimoji="0" lang="vi" sz="1600" b="0" i="1" u="none" strike="noStrike" kern="1200" cap="none" spc="0" normalizeH="0" baseline="0" noProof="0" dirty="0">
                <a:ln>
                  <a:noFill/>
                </a:ln>
                <a:solidFill>
                  <a:srgbClr val="333333"/>
                </a:solidFill>
                <a:effectLst/>
                <a:uLnTx/>
                <a:uFillTx/>
                <a:latin typeface="Tahoma" panose="020B0604030504040204" pitchFamily="34" charset="0"/>
                <a:ea typeface="+mn-ea"/>
                <a:cs typeface="Arial" pitchFamily="34" charset="0"/>
              </a:rPr>
              <a:t>p </a:t>
            </a:r>
            <a:r>
              <a:rPr kumimoji="0" lang="vi" sz="1600" b="0" i="0" u="none" strike="noStrike" kern="1200" cap="none" spc="0" normalizeH="0" baseline="0" noProof="0" dirty="0">
                <a:ln>
                  <a:noFill/>
                </a:ln>
                <a:solidFill>
                  <a:srgbClr val="333333"/>
                </a:solidFill>
                <a:effectLst/>
                <a:uLnTx/>
                <a:uFillTx/>
                <a:latin typeface="Tahoma" panose="020B0604030504040204" pitchFamily="34" charset="0"/>
                <a:ea typeface="+mn-ea"/>
                <a:cs typeface="Arial" pitchFamily="34" charset="0"/>
              </a:rPr>
              <a:t>&lt;0,0001</a:t>
            </a:r>
            <a:r>
              <a:rPr kumimoji="0" lang="vi" sz="1600" b="0" i="0" u="none" strike="noStrike" kern="1200" cap="none" spc="0" normalizeH="0" baseline="30000" noProof="0" dirty="0">
                <a:ln>
                  <a:noFill/>
                </a:ln>
                <a:solidFill>
                  <a:srgbClr val="333333"/>
                </a:solidFill>
                <a:effectLst/>
                <a:uLnTx/>
                <a:uFillTx/>
                <a:latin typeface="Tahoma" panose="020B0604030504040204" pitchFamily="34" charset="0"/>
                <a:ea typeface="+mn-ea"/>
                <a:cs typeface="+mn-cs"/>
              </a:rPr>
              <a:t>‡</a:t>
            </a:r>
            <a:endParaRPr kumimoji="0" lang="en-GB" sz="1600" b="0" i="0" u="none" strike="noStrike" kern="1200" cap="none" spc="0" normalizeH="0" baseline="30000" noProof="0" dirty="0">
              <a:ln>
                <a:noFill/>
              </a:ln>
              <a:solidFill>
                <a:srgbClr val="333333"/>
              </a:solidFill>
              <a:effectLst/>
              <a:uLnTx/>
              <a:uFillTx/>
              <a:latin typeface="Calibri" panose="020F0502020204030204"/>
              <a:ea typeface="+mn-ea"/>
              <a:cs typeface="Arial" pitchFamily="34" charset="0"/>
            </a:endParaRPr>
          </a:p>
        </p:txBody>
      </p:sp>
      <p:sp>
        <p:nvSpPr>
          <p:cNvPr id="36" name="Rectangle 35"/>
          <p:cNvSpPr/>
          <p:nvPr/>
        </p:nvSpPr>
        <p:spPr>
          <a:xfrm>
            <a:off x="6720070" y="1685125"/>
            <a:ext cx="1519140" cy="512704"/>
          </a:xfrm>
          <a:prstGeom prst="rect">
            <a:avLst/>
          </a:prstGeom>
        </p:spPr>
        <p:txBody>
          <a:bodyPr wrap="square" anchor="b">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Thêm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vào</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0" i="0" u="none" strike="sngStrike" kern="1200" cap="none" spc="0" normalizeH="0" baseline="0" noProof="0" dirty="0" err="1">
                <a:ln>
                  <a:noFill/>
                </a:ln>
                <a:solidFill>
                  <a:srgbClr val="000000"/>
                </a:solidFill>
                <a:effectLst/>
                <a:uLnTx/>
                <a:uFillTx/>
                <a:latin typeface="Calibri" panose="020F0502020204030204"/>
                <a:ea typeface="+mn-ea"/>
                <a:cs typeface="+mn-cs"/>
              </a:rPr>
              <a:t>kèm</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metformin</a:t>
            </a:r>
            <a:endParaRPr kumimoji="0" lang="vi"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37" name="Rectangle 36"/>
          <p:cNvSpPr/>
          <p:nvPr/>
        </p:nvSpPr>
        <p:spPr>
          <a:xfrm>
            <a:off x="8459322" y="1896208"/>
            <a:ext cx="2307043" cy="301621"/>
          </a:xfrm>
          <a:prstGeom prst="rect">
            <a:avLst/>
          </a:prstGeom>
        </p:spPr>
        <p:txBody>
          <a:bodyPr wrap="none" anchor="b">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Thêm vào </a:t>
            </a:r>
            <a:r>
              <a:rPr kumimoji="0" lang="en-US" sz="1600" b="0" i="0" u="none" strike="sngStrike" kern="1200" cap="none" spc="0" normalizeH="0" baseline="0" noProof="0" dirty="0">
                <a:ln>
                  <a:noFill/>
                </a:ln>
                <a:solidFill>
                  <a:srgbClr val="000000"/>
                </a:solidFill>
                <a:effectLst/>
                <a:uLnTx/>
                <a:uFillTx/>
                <a:latin typeface="Calibri" panose="020F0502020204030204"/>
                <a:ea typeface="+mn-ea"/>
                <a:cs typeface="+mn-cs"/>
              </a:rPr>
              <a:t>kèm</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vi"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Met + SU</a:t>
            </a:r>
          </a:p>
        </p:txBody>
      </p:sp>
      <p:sp>
        <p:nvSpPr>
          <p:cNvPr id="38" name="Textplatzhalter 2"/>
          <p:cNvSpPr>
            <a:spLocks/>
          </p:cNvSpPr>
          <p:nvPr>
            <p:custDataLst>
              <p:tags r:id="rId3"/>
            </p:custDataLst>
          </p:nvPr>
        </p:nvSpPr>
        <p:spPr bwMode="gray">
          <a:xfrm>
            <a:off x="6960096" y="3715119"/>
            <a:ext cx="10496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0" marR="0" lvl="0" indent="0" algn="ctr" defTabSz="893740" rtl="0" eaLnBrk="1" fontAlgn="auto" latinLnBrk="0" hangingPunct="1">
              <a:lnSpc>
                <a:spcPct val="100000"/>
              </a:lnSpc>
              <a:spcBef>
                <a:spcPts val="0"/>
              </a:spcBef>
              <a:spcAft>
                <a:spcPts val="0"/>
              </a:spcAft>
              <a:buClr>
                <a:srgbClr val="53575E"/>
              </a:buClr>
              <a:buSzTx/>
              <a:buFontTx/>
              <a:buNone/>
              <a:tabLst/>
              <a:defRPr/>
            </a:pPr>
            <a:r>
              <a:rPr kumimoji="0" lang="vi" sz="1600" b="0" i="1" u="none" strike="noStrike" kern="1200" cap="none" spc="0" normalizeH="0" baseline="0" noProof="0" dirty="0">
                <a:ln>
                  <a:noFill/>
                </a:ln>
                <a:solidFill>
                  <a:srgbClr val="333333"/>
                </a:solidFill>
                <a:effectLst/>
                <a:uLnTx/>
                <a:uFillTx/>
                <a:latin typeface="Tahoma" panose="020B0604030504040204" pitchFamily="34" charset="0"/>
                <a:ea typeface="+mn-ea"/>
                <a:cs typeface="Arial" pitchFamily="34" charset="0"/>
              </a:rPr>
              <a:t>p </a:t>
            </a:r>
            <a:r>
              <a:rPr kumimoji="0" lang="vi" sz="1600" b="0" i="0" u="none" strike="noStrike" kern="1200" cap="none" spc="0" normalizeH="0" baseline="0" noProof="0" dirty="0">
                <a:ln>
                  <a:noFill/>
                </a:ln>
                <a:solidFill>
                  <a:srgbClr val="333333"/>
                </a:solidFill>
                <a:effectLst/>
                <a:uLnTx/>
                <a:uFillTx/>
                <a:latin typeface="Tahoma" panose="020B0604030504040204" pitchFamily="34" charset="0"/>
                <a:ea typeface="+mn-ea"/>
                <a:cs typeface="Arial" pitchFamily="34" charset="0"/>
              </a:rPr>
              <a:t>= 0,0062</a:t>
            </a:r>
            <a:r>
              <a:rPr kumimoji="0" lang="vi" sz="1600" b="0" i="0" u="none" strike="noStrike" kern="1200" cap="none" spc="0" normalizeH="0" baseline="30000" noProof="0" dirty="0">
                <a:ln>
                  <a:noFill/>
                </a:ln>
                <a:solidFill>
                  <a:srgbClr val="333333"/>
                </a:solidFill>
                <a:effectLst/>
                <a:uLnTx/>
                <a:uFillTx/>
                <a:latin typeface="Tahoma" panose="020B0604030504040204" pitchFamily="34" charset="0"/>
                <a:ea typeface="+mn-ea"/>
                <a:cs typeface="+mn-cs"/>
              </a:rPr>
              <a:t>‡</a:t>
            </a:r>
            <a:endParaRPr kumimoji="0" lang="en-GB" sz="1600" b="0" i="0" u="none" strike="noStrike" kern="1200" cap="none" spc="0" normalizeH="0" baseline="30000" noProof="0" dirty="0">
              <a:ln>
                <a:noFill/>
              </a:ln>
              <a:solidFill>
                <a:srgbClr val="333333"/>
              </a:solidFill>
              <a:effectLst/>
              <a:uLnTx/>
              <a:uFillTx/>
              <a:latin typeface="Calibri" panose="020F0502020204030204"/>
              <a:ea typeface="+mn-ea"/>
              <a:cs typeface="Arial" pitchFamily="34" charset="0"/>
            </a:endParaRPr>
          </a:p>
        </p:txBody>
      </p:sp>
      <p:sp>
        <p:nvSpPr>
          <p:cNvPr id="39" name="Textplatzhalter 2"/>
          <p:cNvSpPr>
            <a:spLocks/>
          </p:cNvSpPr>
          <p:nvPr>
            <p:custDataLst>
              <p:tags r:id="rId4"/>
            </p:custDataLst>
          </p:nvPr>
        </p:nvSpPr>
        <p:spPr bwMode="gray">
          <a:xfrm>
            <a:off x="9148720" y="3851228"/>
            <a:ext cx="9797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0" marR="0" lvl="0" indent="0" algn="ctr" defTabSz="893740" rtl="0" eaLnBrk="1" fontAlgn="auto" latinLnBrk="0" hangingPunct="1">
              <a:lnSpc>
                <a:spcPct val="100000"/>
              </a:lnSpc>
              <a:spcBef>
                <a:spcPts val="0"/>
              </a:spcBef>
              <a:spcAft>
                <a:spcPts val="0"/>
              </a:spcAft>
              <a:buClr>
                <a:srgbClr val="53575E"/>
              </a:buClr>
              <a:buSzTx/>
              <a:buFontTx/>
              <a:buNone/>
              <a:tabLst/>
              <a:defRPr/>
            </a:pPr>
            <a:r>
              <a:rPr kumimoji="0" lang="vi" sz="1600" b="0" i="1" u="none" strike="noStrike" kern="1200" cap="none" spc="0" normalizeH="0" baseline="0" noProof="0" dirty="0">
                <a:ln>
                  <a:noFill/>
                </a:ln>
                <a:solidFill>
                  <a:srgbClr val="333333"/>
                </a:solidFill>
                <a:effectLst/>
                <a:uLnTx/>
                <a:uFillTx/>
                <a:latin typeface="Tahoma" panose="020B0604030504040204" pitchFamily="34" charset="0"/>
                <a:ea typeface="+mn-ea"/>
                <a:cs typeface="Arial" pitchFamily="34" charset="0"/>
              </a:rPr>
              <a:t>p </a:t>
            </a:r>
            <a:r>
              <a:rPr kumimoji="0" lang="vi" sz="1600" b="0" i="0" u="none" strike="noStrike" kern="1200" cap="none" spc="0" normalizeH="0" baseline="0" noProof="0" dirty="0">
                <a:ln>
                  <a:noFill/>
                </a:ln>
                <a:solidFill>
                  <a:srgbClr val="333333"/>
                </a:solidFill>
                <a:effectLst/>
                <a:uLnTx/>
                <a:uFillTx/>
                <a:latin typeface="Tahoma" panose="020B0604030504040204" pitchFamily="34" charset="0"/>
                <a:ea typeface="+mn-ea"/>
                <a:cs typeface="Arial" pitchFamily="34" charset="0"/>
              </a:rPr>
              <a:t>&lt;0,0001</a:t>
            </a:r>
            <a:r>
              <a:rPr kumimoji="0" lang="vi" sz="1600" b="0" i="0" u="none" strike="noStrike" kern="1200" cap="none" spc="0" normalizeH="0" baseline="30000" noProof="0" dirty="0">
                <a:ln>
                  <a:noFill/>
                </a:ln>
                <a:solidFill>
                  <a:srgbClr val="333333"/>
                </a:solidFill>
                <a:effectLst/>
                <a:uLnTx/>
                <a:uFillTx/>
                <a:latin typeface="Tahoma" panose="020B0604030504040204" pitchFamily="34" charset="0"/>
                <a:ea typeface="+mn-ea"/>
                <a:cs typeface="+mn-cs"/>
              </a:rPr>
              <a:t>‡</a:t>
            </a:r>
            <a:endParaRPr kumimoji="0" lang="en-GB" sz="1600" b="0" i="0" u="none" strike="noStrike" kern="1200" cap="none" spc="0" normalizeH="0" baseline="30000" noProof="0" dirty="0">
              <a:ln>
                <a:noFill/>
              </a:ln>
              <a:solidFill>
                <a:srgbClr val="333333"/>
              </a:solidFill>
              <a:effectLst/>
              <a:uLnTx/>
              <a:uFillTx/>
              <a:latin typeface="Calibri" panose="020F0502020204030204"/>
              <a:ea typeface="+mn-ea"/>
              <a:cs typeface="Arial" pitchFamily="34" charset="0"/>
            </a:endParaRPr>
          </a:p>
        </p:txBody>
      </p:sp>
      <p:sp>
        <p:nvSpPr>
          <p:cNvPr id="18" name="TextBox 6"/>
          <p:cNvSpPr txBox="1"/>
          <p:nvPr/>
        </p:nvSpPr>
        <p:spPr>
          <a:xfrm rot="16200000">
            <a:off x="-81212" y="3116550"/>
            <a:ext cx="227098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262729">
                    <a:lumMod val="50000"/>
                    <a:lumOff val="50000"/>
                  </a:srgbClr>
                </a:solidFill>
                <a:latin typeface="+mn-lt"/>
                <a:ea typeface="+mn-ea"/>
                <a:cs typeface="+mn-cs"/>
              </a:defRPr>
            </a:pPr>
            <a:r>
              <a:rPr kumimoji="0" lang="vi" sz="16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Thay đổi HbA </a:t>
            </a:r>
            <a:r>
              <a:rPr kumimoji="0" lang="vi" sz="1600" b="1" i="0" u="none" strike="noStrike" kern="1200" cap="none" spc="0" normalizeH="0" baseline="-25000" noProof="0" dirty="0">
                <a:ln>
                  <a:noFill/>
                </a:ln>
                <a:solidFill>
                  <a:srgbClr val="000000"/>
                </a:solidFill>
                <a:effectLst/>
                <a:uLnTx/>
                <a:uFillTx/>
                <a:latin typeface="Tahoma" panose="020B0604030504040204" pitchFamily="34" charset="0"/>
                <a:ea typeface="+mn-ea"/>
                <a:cs typeface="+mn-cs"/>
              </a:rPr>
              <a:t>1c</a:t>
            </a:r>
            <a:r>
              <a:rPr kumimoji="0" lang="vi" sz="16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trung bình hiệu chỉnh với giả dược (%) ở </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t</a:t>
            </a:r>
            <a:r>
              <a:rPr kumimoji="0" lang="vi" sz="16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uần 24</a:t>
            </a:r>
          </a:p>
        </p:txBody>
      </p:sp>
      <p:sp>
        <p:nvSpPr>
          <p:cNvPr id="19" name="Text Placeholder 3">
            <a:extLst>
              <a:ext uri="{FF2B5EF4-FFF2-40B4-BE49-F238E27FC236}">
                <a16:creationId xmlns:a16="http://schemas.microsoft.com/office/drawing/2014/main" id="{16FA2119-8827-43A0-B28C-2D78E5A8EC52}"/>
              </a:ext>
            </a:extLst>
          </p:cNvPr>
          <p:cNvSpPr>
            <a:spLocks noGrp="1"/>
          </p:cNvSpPr>
          <p:nvPr>
            <p:ph type="body" sz="quarter" idx="15"/>
          </p:nvPr>
        </p:nvSpPr>
        <p:spPr>
          <a:xfrm>
            <a:off x="0" y="5907820"/>
            <a:ext cx="11651472" cy="206296"/>
          </a:xfrm>
        </p:spPr>
        <p:txBody>
          <a:bodyPr/>
          <a:lstStyle/>
          <a:p>
            <a:r>
              <a:rPr lang="en-GB" dirty="0"/>
              <a:t>*Poorly controlled = baseline HbA</a:t>
            </a:r>
            <a:r>
              <a:rPr lang="en-GB" baseline="-25000" dirty="0"/>
              <a:t>1c</a:t>
            </a:r>
            <a:r>
              <a:rPr lang="en-GB" dirty="0"/>
              <a:t> ≥ 9%; †Pooled analysis of data from 2258 patients in three 24-week phase III, randomised, placebo-controlled, parallel-group studies, who received oral linagliptin (5 mg/day) or placebo as monotherapy, added-on to metformin, or added-on to metformin plus sulphonylurea was performed; FAS (LOCF). Model includes continuous baseline HbA</a:t>
            </a:r>
            <a:r>
              <a:rPr lang="en-GB" baseline="-25000" dirty="0"/>
              <a:t>1c</a:t>
            </a:r>
            <a:r>
              <a:rPr lang="en-GB" dirty="0"/>
              <a:t> and treatment; </a:t>
            </a:r>
            <a:r>
              <a:rPr lang="en-GB" baseline="30000" dirty="0"/>
              <a:t>‡</a:t>
            </a:r>
            <a:r>
              <a:rPr lang="en-GB" dirty="0"/>
              <a:t>Versus placebo</a:t>
            </a:r>
            <a:br>
              <a:rPr lang="en-GB" dirty="0"/>
            </a:br>
            <a:r>
              <a:rPr lang="en-GB" dirty="0"/>
              <a:t>FAS, full analysis set; HbA</a:t>
            </a:r>
            <a:r>
              <a:rPr lang="en-GB" baseline="-25000" dirty="0"/>
              <a:t>1c</a:t>
            </a:r>
            <a:r>
              <a:rPr lang="en-GB" dirty="0"/>
              <a:t>, glycated haemoglobin; LOCF, last observation carried forward; Met, metformin; SU, sulphonylurea</a:t>
            </a:r>
            <a:br>
              <a:rPr lang="en-GB" dirty="0"/>
            </a:br>
            <a:r>
              <a:rPr lang="en-GB" dirty="0"/>
              <a:t>Del Prato S et al. </a:t>
            </a:r>
            <a:r>
              <a:rPr lang="en-GB" i="1" dirty="0"/>
              <a:t>J Diabetes Complications</a:t>
            </a:r>
            <a:r>
              <a:rPr lang="en-GB" dirty="0"/>
              <a:t> 2013;27:274</a:t>
            </a:r>
          </a:p>
        </p:txBody>
      </p:sp>
      <p:sp>
        <p:nvSpPr>
          <p:cNvPr id="17" name="TextBox 16">
            <a:extLst>
              <a:ext uri="{FF2B5EF4-FFF2-40B4-BE49-F238E27FC236}">
                <a16:creationId xmlns:a16="http://schemas.microsoft.com/office/drawing/2014/main" id="{6F53E57F-9F2C-472F-BFD2-974A35730A83}"/>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8883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7" dur="500"/>
                                        <p:tgtEl>
                                          <p:spTgt spid="26">
                                            <p:graphicEl>
                                              <a:chart seriesIdx="-3" categoryIdx="-3" bldStep="gridLegend"/>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wipe(up)">
                                      <p:cBhvr>
                                        <p:cTn id="11" dur="500"/>
                                        <p:tgtEl>
                                          <p:spTgt spid="26">
                                            <p:graphicEl>
                                              <a:chart seriesIdx="-4" categoryIdx="0" bldStep="category"/>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wipe(up)">
                                      <p:cBhvr>
                                        <p:cTn id="21" dur="500"/>
                                        <p:tgtEl>
                                          <p:spTgt spid="26">
                                            <p:graphicEl>
                                              <a:chart seriesIdx="-4" categoryIdx="1"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wipe(up)">
                                      <p:cBhvr>
                                        <p:cTn id="31" dur="500"/>
                                        <p:tgtEl>
                                          <p:spTgt spid="26">
                                            <p:graphicEl>
                                              <a:chart seriesIdx="-4" categoryIdx="2" bldStep="category"/>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26">
                                            <p:graphicEl>
                                              <a:chart seriesIdx="-4" categoryIdx="3" bldStep="category"/>
                                            </p:graphicEl>
                                          </p:spTgt>
                                        </p:tgtEl>
                                        <p:attrNameLst>
                                          <p:attrName>style.visibility</p:attrName>
                                        </p:attrNameLst>
                                      </p:cBhvr>
                                      <p:to>
                                        <p:strVal val="visible"/>
                                      </p:to>
                                    </p:set>
                                    <p:animEffect transition="in" filter="wipe(up)">
                                      <p:cBhvr>
                                        <p:cTn id="41" dur="500"/>
                                        <p:tgtEl>
                                          <p:spTgt spid="26">
                                            <p:graphicEl>
                                              <a:chart seriesIdx="-4" categoryIdx="3" bldStep="category"/>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Chart bld="category"/>
        </p:bldSub>
      </p:bldGraphic>
      <p:bldP spid="31" grpId="0"/>
      <p:bldP spid="32" grpId="0"/>
      <p:bldP spid="33" grpId="0"/>
      <p:bldP spid="34" grpId="0"/>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p:cNvSpPr>
            <a:spLocks noGrp="1"/>
          </p:cNvSpPr>
          <p:nvPr>
            <p:ph type="title"/>
          </p:nvPr>
        </p:nvSpPr>
        <p:spPr>
          <a:xfrm>
            <a:off x="515472" y="372409"/>
            <a:ext cx="11177418" cy="500832"/>
          </a:xfrm>
        </p:spPr>
        <p:txBody>
          <a:bodyPr/>
          <a:lstStyle/>
          <a:p>
            <a:r>
              <a:rPr lang="vi-VN" dirty="0"/>
              <a:t>Linagliptin</a:t>
            </a:r>
            <a:r>
              <a:rPr lang="vi" dirty="0"/>
              <a:t> cung cấp hiệu quả đã được chứng minh cho bệnh nhân </a:t>
            </a:r>
            <a:r>
              <a:rPr lang="en-US" dirty="0"/>
              <a:t>ĐTĐ </a:t>
            </a:r>
            <a:r>
              <a:rPr lang="en-US" dirty="0" err="1"/>
              <a:t>típ</a:t>
            </a:r>
            <a:r>
              <a:rPr lang="en-US" dirty="0"/>
              <a:t> 2</a:t>
            </a:r>
            <a:endParaRPr lang="vi" dirty="0"/>
          </a:p>
        </p:txBody>
      </p:sp>
      <p:sp>
        <p:nvSpPr>
          <p:cNvPr id="2" name="Text Placeholder 1">
            <a:extLst>
              <a:ext uri="{FF2B5EF4-FFF2-40B4-BE49-F238E27FC236}">
                <a16:creationId xmlns:a16="http://schemas.microsoft.com/office/drawing/2014/main" id="{A17820B0-BCCF-4824-B7B2-78D88CBEF504}"/>
              </a:ext>
            </a:extLst>
          </p:cNvPr>
          <p:cNvSpPr>
            <a:spLocks noGrp="1"/>
          </p:cNvSpPr>
          <p:nvPr>
            <p:ph type="body" sz="quarter" idx="16"/>
          </p:nvPr>
        </p:nvSpPr>
        <p:spPr/>
        <p:txBody>
          <a:bodyPr/>
          <a:lstStyle/>
          <a:p>
            <a:r>
              <a:rPr lang="en-US" sz="2000" dirty="0"/>
              <a:t>Thay đổi </a:t>
            </a:r>
            <a:r>
              <a:rPr lang="vi" sz="2000" dirty="0"/>
              <a:t>HbA </a:t>
            </a:r>
            <a:r>
              <a:rPr lang="vi" sz="2000" baseline="-25000" dirty="0"/>
              <a:t>1c </a:t>
            </a:r>
            <a:r>
              <a:rPr lang="en-US" sz="2000" dirty="0"/>
              <a:t>trung bình hiệu chỉnh </a:t>
            </a:r>
            <a:r>
              <a:rPr lang="vi" sz="2000" dirty="0"/>
              <a:t>ở tuần thứ 24 ở những bệnh nhân có HbA </a:t>
            </a:r>
            <a:r>
              <a:rPr lang="vi" sz="2000" baseline="-25000" dirty="0"/>
              <a:t>1c  </a:t>
            </a:r>
            <a:r>
              <a:rPr lang="en-US" sz="2000" dirty="0"/>
              <a:t>ban đầu</a:t>
            </a:r>
            <a:r>
              <a:rPr lang="vi" sz="2000" dirty="0"/>
              <a:t> ≥ 9%*</a:t>
            </a:r>
            <a:endParaRPr lang="en-GB" sz="2000" baseline="30000" dirty="0"/>
          </a:p>
        </p:txBody>
      </p:sp>
      <p:sp>
        <p:nvSpPr>
          <p:cNvPr id="35" name="Ellipse 15">
            <a:extLst>
              <a:ext uri="{FF2B5EF4-FFF2-40B4-BE49-F238E27FC236}">
                <a16:creationId xmlns:a16="http://schemas.microsoft.com/office/drawing/2014/main" id="{970B71E4-0D31-4098-90F3-235DB47A160E}"/>
              </a:ext>
            </a:extLst>
          </p:cNvPr>
          <p:cNvSpPr/>
          <p:nvPr/>
        </p:nvSpPr>
        <p:spPr>
          <a:xfrm>
            <a:off x="8941468" y="2522071"/>
            <a:ext cx="1930735" cy="1955474"/>
          </a:xfrm>
          <a:prstGeom prst="ellipse">
            <a:avLst/>
          </a:prstGeom>
          <a:solidFill>
            <a:schemeClr val="accent3"/>
          </a:solidFill>
          <a:ln w="12700" cap="flat" cmpd="sng" algn="ctr">
            <a:noFill/>
            <a:prstDash val="solid"/>
            <a:miter lim="800000"/>
          </a:ln>
          <a:effectLst/>
        </p:spPr>
        <p:txBody>
          <a:bodyPr wrap="none" tIns="36000" bIns="0" rtlCol="0" anchor="ctr"/>
          <a:lstStyle/>
          <a:p>
            <a:pPr marL="0" marR="0" lvl="0" indent="0" algn="ctr" defTabSz="914400" rtl="0" eaLnBrk="1" fontAlgn="auto" latinLnBrk="0" hangingPunct="1">
              <a:lnSpc>
                <a:spcPct val="85000"/>
              </a:lnSpc>
              <a:spcBef>
                <a:spcPts val="600"/>
              </a:spcBef>
              <a:spcAft>
                <a:spcPts val="0"/>
              </a:spcAft>
              <a:buClrTx/>
              <a:buSzTx/>
              <a:buFontTx/>
              <a:buNone/>
              <a:tabLst/>
              <a:defRPr/>
            </a:pPr>
            <a:r>
              <a:rPr kumimoji="0" lang="en-US" sz="1400" b="1" i="1" u="none" strike="noStrike" kern="0" cap="none" spc="0" normalizeH="0" baseline="0" noProof="0" dirty="0">
                <a:ln>
                  <a:noFill/>
                </a:ln>
                <a:solidFill>
                  <a:prstClr val="white"/>
                </a:solidFill>
                <a:effectLst/>
                <a:uLnTx/>
                <a:uFillTx/>
                <a:latin typeface="Calibri" panose="020F0502020204030204"/>
                <a:ea typeface="+mn-ea"/>
                <a:cs typeface="+mn-cs"/>
              </a:rPr>
              <a:t>Giảm</a:t>
            </a: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vi" sz="3600" b="1" i="0" u="none" strike="noStrike" kern="0" cap="none" spc="0" normalizeH="0" baseline="0" noProof="0" dirty="0">
                <a:ln>
                  <a:noFill/>
                </a:ln>
                <a:solidFill>
                  <a:prstClr val="white"/>
                </a:solidFill>
                <a:effectLst/>
                <a:uLnTx/>
                <a:uFillTx/>
                <a:latin typeface="Calibri" panose="020F0502020204030204"/>
                <a:ea typeface="+mn-ea"/>
                <a:cs typeface="+mn-cs"/>
              </a:rPr>
              <a:t>0,8%</a:t>
            </a:r>
            <a:r>
              <a:rPr kumimoji="0" lang="vi" sz="1800" b="0" i="0" u="none" strike="noStrike" kern="0" cap="none" spc="0" normalizeH="0" baseline="0" noProof="0" dirty="0">
                <a:ln>
                  <a:noFill/>
                </a:ln>
                <a:solidFill>
                  <a:prstClr val="white"/>
                </a:solidFill>
                <a:effectLst/>
                <a:uLnTx/>
                <a:uFillTx/>
                <a:latin typeface="Calibri" panose="020F0502020204030204"/>
                <a:ea typeface="+mn-ea"/>
                <a:cs typeface="+mn-cs"/>
              </a:rPr>
              <a:t> </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br>
            <a:r>
              <a:rPr kumimoji="0" lang="vi" sz="1400" b="0" i="1" u="none" strike="noStrike" kern="0" cap="none" spc="0" normalizeH="0" baseline="0" noProof="0" dirty="0">
                <a:ln>
                  <a:noFill/>
                </a:ln>
                <a:solidFill>
                  <a:prstClr val="white"/>
                </a:solidFill>
                <a:effectLst/>
                <a:uLnTx/>
                <a:uFillTx/>
                <a:latin typeface="Calibri" panose="020F0502020204030204"/>
                <a:ea typeface="+mn-ea"/>
                <a:cs typeface="+mn-cs"/>
              </a:rPr>
              <a:t>hiệu chỉnh</a:t>
            </a:r>
            <a:r>
              <a:rPr kumimoji="0" lang="en-US" sz="1400" b="0" i="1" u="none" strike="noStrike" kern="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85000"/>
              </a:lnSpc>
              <a:spcBef>
                <a:spcPts val="600"/>
              </a:spcBef>
              <a:spcAft>
                <a:spcPts val="0"/>
              </a:spcAft>
              <a:buClrTx/>
              <a:buSzTx/>
              <a:buFontTx/>
              <a:buNone/>
              <a:tabLst/>
              <a:defRPr/>
            </a:pPr>
            <a:r>
              <a:rPr kumimoji="0" lang="en-US" sz="1400" b="0" i="1" u="none" strike="noStrike" kern="0" cap="none" spc="0" normalizeH="0" baseline="0" noProof="0" dirty="0">
                <a:ln>
                  <a:noFill/>
                </a:ln>
                <a:solidFill>
                  <a:prstClr val="white"/>
                </a:solidFill>
                <a:effectLst/>
                <a:uLnTx/>
                <a:uFillTx/>
                <a:latin typeface="Calibri" panose="020F0502020204030204"/>
                <a:ea typeface="+mn-ea"/>
                <a:cs typeface="+mn-cs"/>
              </a:rPr>
              <a:t>so với</a:t>
            </a:r>
            <a:r>
              <a:rPr kumimoji="0" lang="vi" sz="1400" b="0" i="1" u="none" strike="noStrike" kern="0" cap="none" spc="0" normalizeH="0" baseline="0" noProof="0" dirty="0">
                <a:ln>
                  <a:noFill/>
                </a:ln>
                <a:solidFill>
                  <a:prstClr val="white"/>
                </a:solidFill>
                <a:effectLst/>
                <a:uLnTx/>
                <a:uFillTx/>
                <a:latin typeface="Calibri" panose="020F0502020204030204"/>
                <a:ea typeface="+mn-ea"/>
                <a:cs typeface="+mn-cs"/>
              </a:rPr>
              <a:t> giả dược</a:t>
            </a:r>
            <a:br>
              <a:rPr kumimoji="0" lang="en-GB" sz="1400" b="0" i="1" u="none" strike="noStrike" kern="0" cap="none" spc="0" normalizeH="0" baseline="0" noProof="0" dirty="0">
                <a:ln>
                  <a:noFill/>
                </a:ln>
                <a:solidFill>
                  <a:prstClr val="white"/>
                </a:solidFill>
                <a:effectLst/>
                <a:uLnTx/>
                <a:uFillTx/>
                <a:latin typeface="Calibri" panose="020F0502020204030204"/>
                <a:ea typeface="+mn-ea"/>
                <a:cs typeface="+mn-cs"/>
              </a:rPr>
            </a:br>
            <a:r>
              <a:rPr kumimoji="0" lang="vi" sz="1200" b="0" i="1" u="none" strike="noStrike" kern="0" cap="none" spc="0" normalizeH="0" baseline="0" noProof="0" dirty="0">
                <a:ln>
                  <a:noFill/>
                </a:ln>
                <a:solidFill>
                  <a:prstClr val="white"/>
                </a:solidFill>
                <a:effectLst/>
                <a:uLnTx/>
                <a:uFillTx/>
                <a:latin typeface="Calibri" panose="020F0502020204030204"/>
                <a:ea typeface="+mn-ea"/>
                <a:cs typeface="+mn-cs"/>
              </a:rPr>
              <a:t> </a:t>
            </a:r>
            <a:br>
              <a:rPr kumimoji="0" lang="en-GB" sz="1200" b="0" i="1" u="none" strike="noStrike" kern="0" cap="none" spc="0" normalizeH="0" baseline="0" noProof="0" dirty="0">
                <a:ln>
                  <a:noFill/>
                </a:ln>
                <a:solidFill>
                  <a:prstClr val="white"/>
                </a:solidFill>
                <a:effectLst/>
                <a:uLnTx/>
                <a:uFillTx/>
                <a:latin typeface="Calibri" panose="020F0502020204030204"/>
                <a:ea typeface="+mn-ea"/>
                <a:cs typeface="+mn-cs"/>
              </a:rPr>
            </a:br>
            <a:r>
              <a:rPr kumimoji="0" lang="vi" sz="1200" b="0" i="1" u="none" strike="noStrike" kern="0" cap="none" spc="0" normalizeH="0" baseline="0" noProof="0" dirty="0">
                <a:ln>
                  <a:noFill/>
                </a:ln>
                <a:solidFill>
                  <a:prstClr val="white"/>
                </a:solidFill>
                <a:effectLst/>
                <a:uLnTx/>
                <a:uFillTx/>
                <a:latin typeface="Calibri" panose="020F0502020204030204"/>
                <a:ea typeface="+mn-ea"/>
                <a:cs typeface="+mn-cs"/>
              </a:rPr>
              <a:t>p </a:t>
            </a:r>
            <a:r>
              <a:rPr kumimoji="0" lang="vi" sz="1200" b="0" i="0" u="none" strike="noStrike" kern="0" cap="none" spc="0" normalizeH="0" baseline="0" noProof="0" dirty="0">
                <a:ln>
                  <a:noFill/>
                </a:ln>
                <a:solidFill>
                  <a:prstClr val="white"/>
                </a:solidFill>
                <a:effectLst/>
                <a:uLnTx/>
                <a:uFillTx/>
                <a:latin typeface="Calibri" panose="020F0502020204030204"/>
                <a:ea typeface="+mn-ea"/>
                <a:cs typeface="+mn-cs"/>
              </a:rPr>
              <a:t>&lt;0,0001</a:t>
            </a:r>
            <a:endParaRPr kumimoji="0" lang="en-GB" sz="1200" b="0" i="0" u="none" strike="noStrike" kern="0" cap="none" spc="0" normalizeH="0" baseline="30000" noProof="0" dirty="0">
              <a:ln>
                <a:noFill/>
              </a:ln>
              <a:solidFill>
                <a:prstClr val="white"/>
              </a:solidFill>
              <a:effectLst/>
              <a:uLnTx/>
              <a:uFillTx/>
              <a:latin typeface="Calibri" panose="020F0502020204030204"/>
              <a:ea typeface="+mn-ea"/>
              <a:cs typeface="+mn-cs"/>
            </a:endParaRPr>
          </a:p>
        </p:txBody>
      </p:sp>
      <p:graphicFrame>
        <p:nvGraphicFramePr>
          <p:cNvPr id="36" name="Tableau 26">
            <a:extLst>
              <a:ext uri="{FF2B5EF4-FFF2-40B4-BE49-F238E27FC236}">
                <a16:creationId xmlns:a16="http://schemas.microsoft.com/office/drawing/2014/main" id="{FEBE56CA-22DF-488A-B614-C6FB5DBAB91D}"/>
              </a:ext>
            </a:extLst>
          </p:cNvPr>
          <p:cNvGraphicFramePr>
            <a:graphicFrameLocks noGrp="1"/>
          </p:cNvGraphicFramePr>
          <p:nvPr/>
        </p:nvGraphicFramePr>
        <p:xfrm>
          <a:off x="767408" y="4678067"/>
          <a:ext cx="7527795" cy="965518"/>
        </p:xfrm>
        <a:graphic>
          <a:graphicData uri="http://schemas.openxmlformats.org/drawingml/2006/table">
            <a:tbl>
              <a:tblPr firstRow="1" bandRow="1"/>
              <a:tblGrid>
                <a:gridCol w="1695600">
                  <a:extLst>
                    <a:ext uri="{9D8B030D-6E8A-4147-A177-3AD203B41FA5}">
                      <a16:colId xmlns:a16="http://schemas.microsoft.com/office/drawing/2014/main" val="20000"/>
                    </a:ext>
                  </a:extLst>
                </a:gridCol>
                <a:gridCol w="2756712">
                  <a:extLst>
                    <a:ext uri="{9D8B030D-6E8A-4147-A177-3AD203B41FA5}">
                      <a16:colId xmlns:a16="http://schemas.microsoft.com/office/drawing/2014/main" val="20001"/>
                    </a:ext>
                  </a:extLst>
                </a:gridCol>
                <a:gridCol w="3075483">
                  <a:extLst>
                    <a:ext uri="{9D8B030D-6E8A-4147-A177-3AD203B41FA5}">
                      <a16:colId xmlns:a16="http://schemas.microsoft.com/office/drawing/2014/main" val="20002"/>
                    </a:ext>
                  </a:extLst>
                </a:gridCol>
              </a:tblGrid>
              <a:tr h="2632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N</a:t>
                      </a:r>
                    </a:p>
                  </a:txBody>
                  <a:tcPr anchor="ctr">
                    <a:lnL>
                      <a:noFill/>
                    </a:lnL>
                    <a:lnR w="6350" cap="flat" cmpd="sng" algn="ctr">
                      <a:noFill/>
                      <a:prstDash val="lgDash"/>
                      <a:round/>
                      <a:headEnd type="none" w="med" len="med"/>
                      <a:tailEnd type="none" w="med" len="med"/>
                    </a:lnR>
                    <a:lnT>
                      <a:noFill/>
                    </a:lnT>
                    <a:lnB w="6350" cap="flat" cmpd="sng" algn="ctr">
                      <a:solidFill>
                        <a:srgbClr val="4D4F53"/>
                      </a:solidFill>
                      <a:prstDash val="lg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101</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w="6350" cap="flat" cmpd="sng" algn="ctr">
                      <a:solidFill>
                        <a:srgbClr val="4D4F53"/>
                      </a:solidFill>
                      <a:prstDash val="lg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287</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w="6350" cap="flat" cmpd="sng" algn="ctr">
                      <a:solidFill>
                        <a:srgbClr val="4D4F53"/>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710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 </a:t>
                      </a:r>
                      <a:br>
                        <a:rPr lang="fr-FR" sz="1600" kern="1200" dirty="0">
                          <a:solidFill>
                            <a:schemeClr val="tx1"/>
                          </a:solidFill>
                          <a:latin typeface="+mn-lt"/>
                          <a:ea typeface="+mn-ea"/>
                          <a:cs typeface="+mn-cs"/>
                        </a:rPr>
                      </a:br>
                      <a:r>
                        <a:rPr lang="vi" sz="1600" kern="1200" dirty="0">
                          <a:solidFill>
                            <a:schemeClr val="tx1"/>
                          </a:solidFill>
                          <a:latin typeface="+mn-lt"/>
                          <a:ea typeface="+mn-ea"/>
                          <a:cs typeface="+mn-cs"/>
                        </a:rPr>
                        <a:t>HbA </a:t>
                      </a:r>
                      <a:r>
                        <a:rPr lang="vi" sz="1600" kern="1200" baseline="-25000" dirty="0">
                          <a:solidFill>
                            <a:schemeClr val="tx1"/>
                          </a:solidFill>
                          <a:latin typeface="+mn-lt"/>
                          <a:ea typeface="+mn-ea"/>
                          <a:cs typeface="+mn-cs"/>
                        </a:rPr>
                        <a:t>1c </a:t>
                      </a:r>
                      <a:r>
                        <a:rPr lang="en-US" sz="1600" kern="1200" baseline="0" dirty="0">
                          <a:solidFill>
                            <a:schemeClr val="tx1"/>
                          </a:solidFill>
                          <a:latin typeface="+mn-lt"/>
                          <a:ea typeface="+mn-ea"/>
                          <a:cs typeface="+mn-cs"/>
                        </a:rPr>
                        <a:t>trung bình ban đầu (</a:t>
                      </a:r>
                      <a:r>
                        <a:rPr lang="vi" sz="1600" kern="1200" dirty="0">
                          <a:solidFill>
                            <a:schemeClr val="tx1"/>
                          </a:solidFill>
                          <a:latin typeface="+mn-lt"/>
                          <a:ea typeface="+mn-ea"/>
                          <a:cs typeface="+mn-cs"/>
                        </a:rPr>
                        <a:t>%)</a:t>
                      </a:r>
                    </a:p>
                  </a:txBody>
                  <a:tcPr anchor="ctr">
                    <a:lnL>
                      <a:noFill/>
                    </a:lnL>
                    <a:lnR w="6350" cap="flat" cmpd="sng" algn="ctr">
                      <a:noFill/>
                      <a:prstDash val="lgDash"/>
                      <a:round/>
                      <a:headEnd type="none" w="med" len="med"/>
                      <a:tailEnd type="none" w="med" len="med"/>
                    </a:lnR>
                    <a:lnT w="6350" cap="flat" cmpd="sng" algn="ctr">
                      <a:solidFill>
                        <a:srgbClr val="4D4F53"/>
                      </a:solidFill>
                      <a:prstDash val="lgDash"/>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9.4</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solidFill>
                        <a:srgbClr val="4D4F53"/>
                      </a:solidFill>
                      <a:prstDash val="lgDash"/>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80000"/>
                        </a:lnSpc>
                        <a:spcBef>
                          <a:spcPts val="0"/>
                        </a:spcBef>
                        <a:spcAft>
                          <a:spcPts val="0"/>
                        </a:spcAft>
                        <a:buClrTx/>
                        <a:buSzTx/>
                        <a:buFontTx/>
                        <a:buNone/>
                        <a:tabLst/>
                        <a:defRPr/>
                      </a:pPr>
                      <a:r>
                        <a:rPr lang="vi" sz="1600" kern="1200" dirty="0">
                          <a:solidFill>
                            <a:schemeClr val="tx1"/>
                          </a:solidFill>
                          <a:latin typeface="+mn-lt"/>
                          <a:ea typeface="+mn-ea"/>
                          <a:cs typeface="+mn-cs"/>
                        </a:rPr>
                        <a:t>9.4</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solidFill>
                        <a:srgbClr val="4D4F53"/>
                      </a:solidFill>
                      <a:prstDash val="lgDash"/>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7" name="Graphique 29">
            <a:extLst>
              <a:ext uri="{FF2B5EF4-FFF2-40B4-BE49-F238E27FC236}">
                <a16:creationId xmlns:a16="http://schemas.microsoft.com/office/drawing/2014/main" id="{413E0CF2-4E0B-43C2-8DCC-86F9BEE714FF}"/>
              </a:ext>
            </a:extLst>
          </p:cNvPr>
          <p:cNvGraphicFramePr/>
          <p:nvPr/>
        </p:nvGraphicFramePr>
        <p:xfrm>
          <a:off x="1036981" y="1659221"/>
          <a:ext cx="7194183" cy="3122099"/>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37">
            <a:extLst>
              <a:ext uri="{FF2B5EF4-FFF2-40B4-BE49-F238E27FC236}">
                <a16:creationId xmlns:a16="http://schemas.microsoft.com/office/drawing/2014/main" id="{E24FF632-831B-49F8-8D26-5E40054EF271}"/>
              </a:ext>
            </a:extLst>
          </p:cNvPr>
          <p:cNvSpPr/>
          <p:nvPr/>
        </p:nvSpPr>
        <p:spPr>
          <a:xfrm>
            <a:off x="3144589" y="1893706"/>
            <a:ext cx="1425921" cy="303416"/>
          </a:xfrm>
          <a:prstGeom prst="rect">
            <a:avLst/>
          </a:prstGeom>
        </p:spPr>
        <p:txBody>
          <a:bodyPr wrap="square" anchor="b">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vi" sz="1600" b="1" i="0" u="none" strike="noStrike" kern="0" cap="none" spc="0" normalizeH="0" baseline="0" noProof="0" dirty="0">
                <a:ln>
                  <a:noFill/>
                </a:ln>
                <a:solidFill>
                  <a:srgbClr val="4D4F53"/>
                </a:solidFill>
                <a:effectLst/>
                <a:uLnTx/>
                <a:uFillTx/>
                <a:latin typeface="Calibri" panose="020F0502020204030204"/>
                <a:ea typeface="+mn-ea"/>
                <a:cs typeface="+mn-cs"/>
              </a:rPr>
              <a:t>Giả dược</a:t>
            </a:r>
          </a:p>
        </p:txBody>
      </p:sp>
      <p:sp>
        <p:nvSpPr>
          <p:cNvPr id="39" name="Rectangle 38">
            <a:extLst>
              <a:ext uri="{FF2B5EF4-FFF2-40B4-BE49-F238E27FC236}">
                <a16:creationId xmlns:a16="http://schemas.microsoft.com/office/drawing/2014/main" id="{4B1C9511-7BED-424E-85E3-459B25B23DB5}"/>
              </a:ext>
            </a:extLst>
          </p:cNvPr>
          <p:cNvSpPr/>
          <p:nvPr/>
        </p:nvSpPr>
        <p:spPr>
          <a:xfrm>
            <a:off x="5811921" y="1893706"/>
            <a:ext cx="1752087" cy="303416"/>
          </a:xfrm>
          <a:prstGeom prst="rect">
            <a:avLst/>
          </a:prstGeom>
        </p:spPr>
        <p:txBody>
          <a:bodyPr wrap="square" anchor="b">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vi" sz="1600" b="1" i="0" u="none" strike="noStrike" kern="0" cap="none" spc="0" normalizeH="0" baseline="0" noProof="0" dirty="0">
                <a:ln>
                  <a:noFill/>
                </a:ln>
                <a:solidFill>
                  <a:srgbClr val="4D4F53"/>
                </a:solidFill>
                <a:effectLst/>
                <a:uLnTx/>
                <a:uFillTx/>
                <a:latin typeface="Calibri" panose="020F0502020204030204"/>
                <a:ea typeface="+mn-ea"/>
                <a:cs typeface="+mn-cs"/>
              </a:rPr>
              <a:t>Linagliptin</a:t>
            </a:r>
          </a:p>
        </p:txBody>
      </p:sp>
      <p:grpSp>
        <p:nvGrpSpPr>
          <p:cNvPr id="40" name="Groupe 32">
            <a:extLst>
              <a:ext uri="{FF2B5EF4-FFF2-40B4-BE49-F238E27FC236}">
                <a16:creationId xmlns:a16="http://schemas.microsoft.com/office/drawing/2014/main" id="{F6FA7D17-4639-487A-BEA6-494ED0615038}"/>
              </a:ext>
            </a:extLst>
          </p:cNvPr>
          <p:cNvGrpSpPr/>
          <p:nvPr/>
        </p:nvGrpSpPr>
        <p:grpSpPr>
          <a:xfrm>
            <a:off x="1979688" y="2046385"/>
            <a:ext cx="506869" cy="2716051"/>
            <a:chOff x="1312894" y="2372816"/>
            <a:chExt cx="506868" cy="2167987"/>
          </a:xfrm>
        </p:grpSpPr>
        <p:sp>
          <p:nvSpPr>
            <p:cNvPr id="41" name="ZoneTexte 33">
              <a:extLst>
                <a:ext uri="{FF2B5EF4-FFF2-40B4-BE49-F238E27FC236}">
                  <a16:creationId xmlns:a16="http://schemas.microsoft.com/office/drawing/2014/main" id="{750FDC88-2A25-413A-96A8-1450AD23BB82}"/>
                </a:ext>
              </a:extLst>
            </p:cNvPr>
            <p:cNvSpPr txBox="1"/>
            <p:nvPr/>
          </p:nvSpPr>
          <p:spPr>
            <a:xfrm>
              <a:off x="1530901" y="2372816"/>
              <a:ext cx="288861" cy="270238"/>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 sz="1600" b="0" i="0" u="none" strike="noStrike" kern="0" cap="none" spc="0" normalizeH="0" baseline="0" noProof="0" dirty="0">
                  <a:ln>
                    <a:noFill/>
                  </a:ln>
                  <a:solidFill>
                    <a:srgbClr val="4D4F53"/>
                  </a:solidFill>
                  <a:effectLst/>
                  <a:uLnTx/>
                  <a:uFillTx/>
                  <a:latin typeface="Calibri" panose="020F0502020204030204"/>
                  <a:ea typeface="+mn-ea"/>
                  <a:cs typeface="+mn-cs"/>
                </a:rPr>
                <a:t>0</a:t>
              </a:r>
            </a:p>
          </p:txBody>
        </p:sp>
        <p:sp>
          <p:nvSpPr>
            <p:cNvPr id="42" name="ZoneTexte 34">
              <a:extLst>
                <a:ext uri="{FF2B5EF4-FFF2-40B4-BE49-F238E27FC236}">
                  <a16:creationId xmlns:a16="http://schemas.microsoft.com/office/drawing/2014/main" id="{D51D1AED-332C-4BC9-9D86-84C071481B2E}"/>
                </a:ext>
              </a:extLst>
            </p:cNvPr>
            <p:cNvSpPr txBox="1"/>
            <p:nvPr/>
          </p:nvSpPr>
          <p:spPr>
            <a:xfrm>
              <a:off x="1312894" y="3323449"/>
              <a:ext cx="506868" cy="270238"/>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 sz="1600" b="0" i="0" u="none" strike="noStrike" kern="0" cap="none" spc="0" normalizeH="0" baseline="0" noProof="0" dirty="0">
                  <a:ln>
                    <a:noFill/>
                  </a:ln>
                  <a:solidFill>
                    <a:srgbClr val="4D4F53"/>
                  </a:solidFill>
                  <a:effectLst/>
                  <a:uLnTx/>
                  <a:uFillTx/>
                  <a:latin typeface="Calibri" panose="020F0502020204030204"/>
                  <a:ea typeface="+mn-ea"/>
                  <a:cs typeface="+mn-cs"/>
                </a:rPr>
                <a:t>-1.0</a:t>
              </a:r>
            </a:p>
          </p:txBody>
        </p:sp>
        <p:sp>
          <p:nvSpPr>
            <p:cNvPr id="43" name="ZoneTexte 35">
              <a:extLst>
                <a:ext uri="{FF2B5EF4-FFF2-40B4-BE49-F238E27FC236}">
                  <a16:creationId xmlns:a16="http://schemas.microsoft.com/office/drawing/2014/main" id="{D80DC709-E052-4BC5-9673-2D5C7BC03120}"/>
                </a:ext>
              </a:extLst>
            </p:cNvPr>
            <p:cNvSpPr txBox="1"/>
            <p:nvPr/>
          </p:nvSpPr>
          <p:spPr>
            <a:xfrm>
              <a:off x="1312894" y="4270565"/>
              <a:ext cx="506868" cy="270238"/>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 sz="1600" b="0" i="0" u="none" strike="noStrike" kern="0" cap="none" spc="0" normalizeH="0" baseline="0" noProof="0" dirty="0">
                  <a:ln>
                    <a:noFill/>
                  </a:ln>
                  <a:solidFill>
                    <a:srgbClr val="4D4F53"/>
                  </a:solidFill>
                  <a:effectLst/>
                  <a:uLnTx/>
                  <a:uFillTx/>
                  <a:latin typeface="Calibri" panose="020F0502020204030204"/>
                  <a:ea typeface="+mn-ea"/>
                  <a:cs typeface="+mn-cs"/>
                </a:rPr>
                <a:t>-2.0</a:t>
              </a:r>
            </a:p>
          </p:txBody>
        </p:sp>
      </p:grpSp>
      <p:sp>
        <p:nvSpPr>
          <p:cNvPr id="16" name="Text Placeholder 3">
            <a:extLst>
              <a:ext uri="{FF2B5EF4-FFF2-40B4-BE49-F238E27FC236}">
                <a16:creationId xmlns:a16="http://schemas.microsoft.com/office/drawing/2014/main" id="{1419A7FC-4172-4D86-B1CB-8CAA7A74DB5A}"/>
              </a:ext>
            </a:extLst>
          </p:cNvPr>
          <p:cNvSpPr>
            <a:spLocks noGrp="1"/>
          </p:cNvSpPr>
          <p:nvPr>
            <p:ph type="body" sz="quarter" idx="15"/>
          </p:nvPr>
        </p:nvSpPr>
        <p:spPr>
          <a:xfrm>
            <a:off x="0" y="5907820"/>
            <a:ext cx="11651472" cy="206296"/>
          </a:xfrm>
        </p:spPr>
        <p:txBody>
          <a:bodyPr/>
          <a:lstStyle/>
          <a:p>
            <a:r>
              <a:rPr lang="en-GB" dirty="0"/>
              <a:t>Model includes continuous baseline HbA</a:t>
            </a:r>
            <a:r>
              <a:rPr lang="en-GB" baseline="-25000" dirty="0"/>
              <a:t>1c</a:t>
            </a:r>
            <a:r>
              <a:rPr lang="en-GB" dirty="0"/>
              <a:t> and treatment</a:t>
            </a:r>
            <a:br>
              <a:rPr lang="en-GB" dirty="0"/>
            </a:br>
            <a:r>
              <a:rPr lang="en-GB" dirty="0"/>
              <a:t>*Pooled analysis of three 24-week phase III, randomised, placebo-controlled, parallel-group studies in 2258 patients who received oral linagliptin (5 mg/day) or placebo as monotherapy, added-on to metformin, or added-on to metformin plus sulphonylurea; FAS (LOCF)</a:t>
            </a:r>
            <a:br>
              <a:rPr lang="en-GB" dirty="0"/>
            </a:br>
            <a:r>
              <a:rPr lang="en-GB" dirty="0"/>
              <a:t>FAS, full analysis set; HbA</a:t>
            </a:r>
            <a:r>
              <a:rPr lang="en-GB" baseline="-25000" dirty="0"/>
              <a:t>1c</a:t>
            </a:r>
            <a:r>
              <a:rPr lang="en-GB" dirty="0"/>
              <a:t>, glycated haemoglobin; LOCF, last observation carried forward; T2D, type 2 diabetes</a:t>
            </a:r>
            <a:br>
              <a:rPr lang="en-GB" dirty="0"/>
            </a:br>
            <a:r>
              <a:rPr lang="en-GB" dirty="0"/>
              <a:t>Del Prato S et al</a:t>
            </a:r>
            <a:r>
              <a:rPr lang="en-GB" i="1" dirty="0"/>
              <a:t>. J Diab Compl </a:t>
            </a:r>
            <a:r>
              <a:rPr lang="en-GB" dirty="0"/>
              <a:t>2013;27:274</a:t>
            </a:r>
          </a:p>
        </p:txBody>
      </p:sp>
      <p:sp>
        <p:nvSpPr>
          <p:cNvPr id="18" name="TextBox 17">
            <a:extLst>
              <a:ext uri="{FF2B5EF4-FFF2-40B4-BE49-F238E27FC236}">
                <a16:creationId xmlns:a16="http://schemas.microsoft.com/office/drawing/2014/main" id="{42B151E2-1D89-4082-8907-1504B9119666}"/>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93878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fade">
                                      <p:cBhvr>
                                        <p:cTn id="7" dur="500"/>
                                        <p:tgtEl>
                                          <p:spTgt spid="37">
                                            <p:graphicEl>
                                              <a:chart seriesIdx="-3" categoryIdx="-3" bldStep="gridLegend"/>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7">
                                            <p:graphicEl>
                                              <a:chart seriesIdx="-4" categoryIdx="0" bldStep="category"/>
                                            </p:graphicEl>
                                          </p:spTgt>
                                        </p:tgtEl>
                                        <p:attrNameLst>
                                          <p:attrName>style.visibility</p:attrName>
                                        </p:attrNameLst>
                                      </p:cBhvr>
                                      <p:to>
                                        <p:strVal val="visible"/>
                                      </p:to>
                                    </p:set>
                                    <p:animEffect transition="in" filter="wipe(up)">
                                      <p:cBhvr>
                                        <p:cTn id="14" dur="750"/>
                                        <p:tgtEl>
                                          <p:spTgt spid="37">
                                            <p:graphicEl>
                                              <a:chart seriesIdx="-4" categoryIdx="0" bldStep="category"/>
                                            </p:graphicEl>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250"/>
                            </p:stCondLst>
                            <p:childTnLst>
                              <p:par>
                                <p:cTn id="19" presetID="22" presetClass="entr" presetSubtype="1" fill="hold" grpId="0" nodeType="afterEffect">
                                  <p:stCondLst>
                                    <p:cond delay="0"/>
                                  </p:stCondLst>
                                  <p:childTnLst>
                                    <p:set>
                                      <p:cBhvr>
                                        <p:cTn id="20" dur="1" fill="hold">
                                          <p:stCondLst>
                                            <p:cond delay="0"/>
                                          </p:stCondLst>
                                        </p:cTn>
                                        <p:tgtEl>
                                          <p:spTgt spid="37">
                                            <p:graphicEl>
                                              <a:chart seriesIdx="-4" categoryIdx="1" bldStep="category"/>
                                            </p:graphicEl>
                                          </p:spTgt>
                                        </p:tgtEl>
                                        <p:attrNameLst>
                                          <p:attrName>style.visibility</p:attrName>
                                        </p:attrNameLst>
                                      </p:cBhvr>
                                      <p:to>
                                        <p:strVal val="visible"/>
                                      </p:to>
                                    </p:set>
                                    <p:animEffect transition="in" filter="wipe(up)">
                                      <p:cBhvr>
                                        <p:cTn id="21" dur="750"/>
                                        <p:tgtEl>
                                          <p:spTgt spid="37">
                                            <p:graphicEl>
                                              <a:chart seriesIdx="-4" categoryIdx="1" bldStep="category"/>
                                            </p:graphic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25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Graphic spid="37" grpId="0" uiExpand="1">
        <p:bldSub>
          <a:bldChart bld="category"/>
        </p:bldSub>
      </p:bldGraphic>
      <p:bldP spid="38" grpId="0" uiExpand="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
          <p:cNvSpPr>
            <a:spLocks noGrp="1"/>
          </p:cNvSpPr>
          <p:nvPr>
            <p:ph type="title"/>
          </p:nvPr>
        </p:nvSpPr>
        <p:spPr/>
        <p:txBody>
          <a:bodyPr/>
          <a:lstStyle/>
          <a:p>
            <a:r>
              <a:rPr lang="vi" dirty="0"/>
              <a:t>Việc bổ sung </a:t>
            </a:r>
            <a:r>
              <a:rPr lang="vi-VN" dirty="0"/>
              <a:t>Linagliptin</a:t>
            </a:r>
            <a:r>
              <a:rPr lang="vi" dirty="0"/>
              <a:t> vào metformin giúp giảm HbA </a:t>
            </a:r>
            <a:r>
              <a:rPr lang="vi" baseline="-25000" dirty="0"/>
              <a:t>1c </a:t>
            </a:r>
            <a:r>
              <a:rPr lang="en-US" dirty="0"/>
              <a:t>mạnh mẽ c</a:t>
            </a:r>
            <a:r>
              <a:rPr lang="vi" dirty="0"/>
              <a:t>ho những bệnh nhân có HbA </a:t>
            </a:r>
            <a:r>
              <a:rPr lang="vi" baseline="-25000" dirty="0"/>
              <a:t>1c </a:t>
            </a:r>
            <a:r>
              <a:rPr lang="vi" dirty="0"/>
              <a:t>ban đầu cao</a:t>
            </a:r>
            <a:endParaRPr lang="en-GB" dirty="0"/>
          </a:p>
        </p:txBody>
      </p:sp>
      <p:sp>
        <p:nvSpPr>
          <p:cNvPr id="4" name="Text Placeholder 3">
            <a:extLst>
              <a:ext uri="{FF2B5EF4-FFF2-40B4-BE49-F238E27FC236}">
                <a16:creationId xmlns:a16="http://schemas.microsoft.com/office/drawing/2014/main" id="{AB3D379A-8278-4AAA-ABBA-F5D8212DE77D}"/>
              </a:ext>
            </a:extLst>
          </p:cNvPr>
          <p:cNvSpPr>
            <a:spLocks noGrp="1"/>
          </p:cNvSpPr>
          <p:nvPr>
            <p:ph type="body" sz="quarter" idx="16"/>
          </p:nvPr>
        </p:nvSpPr>
        <p:spPr>
          <a:xfrm>
            <a:off x="514694" y="1223209"/>
            <a:ext cx="11136778" cy="430213"/>
          </a:xfrm>
        </p:spPr>
        <p:txBody>
          <a:bodyPr/>
          <a:lstStyle/>
          <a:p>
            <a:r>
              <a:rPr lang="en-US" sz="2000" dirty="0"/>
              <a:t>Thay đổi </a:t>
            </a:r>
            <a:r>
              <a:rPr lang="vi" sz="2000" dirty="0"/>
              <a:t>HbA </a:t>
            </a:r>
            <a:r>
              <a:rPr lang="vi" sz="2000" baseline="-25000" dirty="0"/>
              <a:t>1c </a:t>
            </a:r>
            <a:r>
              <a:rPr lang="vi" sz="2000" dirty="0"/>
              <a:t>trung bình </a:t>
            </a:r>
            <a:r>
              <a:rPr lang="en-US" sz="2000" dirty="0"/>
              <a:t>hiệu</a:t>
            </a:r>
            <a:r>
              <a:rPr lang="vi" sz="2000" dirty="0"/>
              <a:t> chỉnh</a:t>
            </a:r>
            <a:r>
              <a:rPr lang="en-US" sz="2000" dirty="0"/>
              <a:t> với giả dược</a:t>
            </a:r>
            <a:r>
              <a:rPr lang="vi" sz="2000" dirty="0"/>
              <a:t> so với ban đầu ở tuần thứ 24*</a:t>
            </a:r>
          </a:p>
          <a:p>
            <a:pPr lvl="0"/>
            <a:endParaRPr lang="en-GB" sz="2000" dirty="0"/>
          </a:p>
        </p:txBody>
      </p:sp>
      <p:graphicFrame>
        <p:nvGraphicFramePr>
          <p:cNvPr id="39" name="Object 2">
            <a:extLst>
              <a:ext uri="{FF2B5EF4-FFF2-40B4-BE49-F238E27FC236}">
                <a16:creationId xmlns:a16="http://schemas.microsoft.com/office/drawing/2014/main" id="{34E8AA92-305D-4B5E-9AB9-7078EE755C6E}"/>
              </a:ext>
            </a:extLst>
          </p:cNvPr>
          <p:cNvGraphicFramePr>
            <a:graphicFrameLocks/>
          </p:cNvGraphicFramePr>
          <p:nvPr/>
        </p:nvGraphicFramePr>
        <p:xfrm>
          <a:off x="1426784" y="1764881"/>
          <a:ext cx="8997377" cy="3595165"/>
        </p:xfrm>
        <a:graphic>
          <a:graphicData uri="http://schemas.openxmlformats.org/drawingml/2006/chart">
            <c:chart xmlns:c="http://schemas.openxmlformats.org/drawingml/2006/chart" xmlns:r="http://schemas.openxmlformats.org/officeDocument/2006/relationships" r:id="rId13"/>
          </a:graphicData>
        </a:graphic>
      </p:graphicFrame>
      <p:sp>
        <p:nvSpPr>
          <p:cNvPr id="40" name="Rectangle 39">
            <a:extLst>
              <a:ext uri="{FF2B5EF4-FFF2-40B4-BE49-F238E27FC236}">
                <a16:creationId xmlns:a16="http://schemas.microsoft.com/office/drawing/2014/main" id="{5A75E164-ADC0-4B08-870A-2D67099440E2}"/>
              </a:ext>
            </a:extLst>
          </p:cNvPr>
          <p:cNvSpPr/>
          <p:nvPr/>
        </p:nvSpPr>
        <p:spPr>
          <a:xfrm>
            <a:off x="2863134" y="1608784"/>
            <a:ext cx="2156127" cy="584775"/>
          </a:xfrm>
          <a:prstGeom prst="rect">
            <a:avLst/>
          </a:prstGeom>
        </p:spPr>
        <p:txBody>
          <a:bodyPr wrap="square">
            <a:spAutoFit/>
          </a:bodyPr>
          <a:lstStyle/>
          <a:p>
            <a:pPr marL="0" marR="0" lvl="0" indent="0" algn="ctr" defTabSz="893718" rtl="0" eaLnBrk="1" fontAlgn="auto" latinLnBrk="0" hangingPunct="1">
              <a:lnSpc>
                <a:spcPct val="100000"/>
              </a:lnSpc>
              <a:spcBef>
                <a:spcPts val="0"/>
              </a:spcBef>
              <a:spcAft>
                <a:spcPts val="0"/>
              </a:spcAft>
              <a:buClr>
                <a:srgbClr val="53575E"/>
              </a:buClr>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Linagliptin 2,5 mg </a:t>
            </a:r>
            <a:r>
              <a:rPr kumimoji="0" lang="en-US"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bid</a:t>
            </a: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 +</a:t>
            </a:r>
          </a:p>
          <a:p>
            <a:pPr marL="0" marR="0" lvl="0" indent="0" algn="ctr" defTabSz="893718" rtl="0" eaLnBrk="1" fontAlgn="auto" latinLnBrk="0" hangingPunct="1">
              <a:lnSpc>
                <a:spcPct val="100000"/>
              </a:lnSpc>
              <a:spcBef>
                <a:spcPts val="0"/>
              </a:spcBef>
              <a:spcAft>
                <a:spcPts val="0"/>
              </a:spcAft>
              <a:buClr>
                <a:srgbClr val="53575E"/>
              </a:buClr>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metformin 500 mg </a:t>
            </a:r>
            <a:r>
              <a:rPr kumimoji="0" lang="en-US"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bid</a:t>
            </a:r>
            <a:endPar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41" name="Rectangle 40">
            <a:extLst>
              <a:ext uri="{FF2B5EF4-FFF2-40B4-BE49-F238E27FC236}">
                <a16:creationId xmlns:a16="http://schemas.microsoft.com/office/drawing/2014/main" id="{C99E0F04-C50E-4501-87A3-869B55D5F327}"/>
              </a:ext>
            </a:extLst>
          </p:cNvPr>
          <p:cNvSpPr/>
          <p:nvPr/>
        </p:nvSpPr>
        <p:spPr>
          <a:xfrm>
            <a:off x="4989443" y="1642893"/>
            <a:ext cx="2403569" cy="512704"/>
          </a:xfrm>
          <a:prstGeom prst="rect">
            <a:avLst/>
          </a:prstGeom>
        </p:spPr>
        <p:txBody>
          <a:bodyPr wrap="square">
            <a:spAutoFit/>
          </a:bodyPr>
          <a:lstStyle/>
          <a:p>
            <a:pPr marL="0" marR="0" lvl="0" indent="0" algn="ctr" defTabSz="893718" rtl="0" eaLnBrk="1" fontAlgn="auto" latinLnBrk="0" hangingPunct="1">
              <a:lnSpc>
                <a:spcPct val="85000"/>
              </a:lnSpc>
              <a:spcBef>
                <a:spcPts val="0"/>
              </a:spcBef>
              <a:spcAft>
                <a:spcPts val="0"/>
              </a:spcAft>
              <a:buClr>
                <a:srgbClr val="53575E"/>
              </a:buClr>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Linagliptin 2,5 mg </a:t>
            </a:r>
            <a:r>
              <a:rPr kumimoji="0" lang="en-US"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bid</a:t>
            </a: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a:t>
            </a:r>
          </a:p>
          <a:p>
            <a:pPr marL="0" marR="0" lvl="0" indent="0" algn="ctr" defTabSz="893718" rtl="0" eaLnBrk="1" fontAlgn="auto" latinLnBrk="0" hangingPunct="1">
              <a:lnSpc>
                <a:spcPct val="85000"/>
              </a:lnSpc>
              <a:spcBef>
                <a:spcPts val="0"/>
              </a:spcBef>
              <a:spcAft>
                <a:spcPts val="0"/>
              </a:spcAft>
              <a:buClr>
                <a:srgbClr val="53575E"/>
              </a:buClr>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metformin 1000 mg </a:t>
            </a:r>
            <a:r>
              <a:rPr kumimoji="0" lang="en-US"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bid</a:t>
            </a:r>
            <a:endPar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46" name="Textplatzhalter 2">
            <a:extLst>
              <a:ext uri="{FF2B5EF4-FFF2-40B4-BE49-F238E27FC236}">
                <a16:creationId xmlns:a16="http://schemas.microsoft.com/office/drawing/2014/main" id="{6ED2483E-9E19-49EA-BEA5-862FAC948507}"/>
              </a:ext>
            </a:extLst>
          </p:cNvPr>
          <p:cNvSpPr>
            <a:spLocks/>
          </p:cNvSpPr>
          <p:nvPr>
            <p:custDataLst>
              <p:tags r:id="rId1"/>
            </p:custDataLst>
          </p:nvPr>
        </p:nvSpPr>
        <p:spPr bwMode="gray">
          <a:xfrm rot="16200000">
            <a:off x="-478988" y="3314384"/>
            <a:ext cx="30123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0" marR="0" lvl="0" indent="0" algn="ctr" defTabSz="893718" rtl="0" eaLnBrk="1" fontAlgn="auto" latinLnBrk="0" hangingPunct="1">
              <a:lnSpc>
                <a:spcPct val="100000"/>
              </a:lnSpc>
              <a:spcBef>
                <a:spcPts val="0"/>
              </a:spcBef>
              <a:spcAft>
                <a:spcPts val="0"/>
              </a:spcAft>
              <a:buClr>
                <a:srgbClr val="53575E"/>
              </a:buClr>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T</a:t>
            </a:r>
            <a:r>
              <a:rPr kumimoji="0" lang="vi"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hay đổi</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a:t>
            </a:r>
            <a:r>
              <a:rPr kumimoji="0" lang="vi" sz="16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pitchFamily="34" charset="0"/>
              </a:rPr>
              <a:t>HbA </a:t>
            </a:r>
            <a:r>
              <a:rPr kumimoji="0" lang="vi" sz="1600" b="1" i="0" u="none" strike="noStrike" kern="1200" cap="none" spc="0" normalizeH="0" baseline="-25000" noProof="0" dirty="0">
                <a:ln>
                  <a:noFill/>
                </a:ln>
                <a:solidFill>
                  <a:srgbClr val="000000"/>
                </a:solidFill>
                <a:effectLst/>
                <a:uLnTx/>
                <a:uFillTx/>
                <a:latin typeface="Tahoma" panose="020B0604030504040204" pitchFamily="34" charset="0"/>
                <a:ea typeface="+mn-ea"/>
                <a:cs typeface="Arial" pitchFamily="34" charset="0"/>
              </a:rPr>
              <a:t>1c</a:t>
            </a:r>
            <a:r>
              <a:rPr kumimoji="0" lang="vi"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trung bình</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hiệu chỉnh</a:t>
            </a:r>
            <a:r>
              <a:rPr kumimoji="0" lang="vi"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a:t>
            </a: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sau 24</a:t>
            </a:r>
            <a:r>
              <a:rPr kumimoji="0" lang="vi"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tuần</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a:t>
            </a:r>
            <a:r>
              <a:rPr kumimoji="0" lang="vi"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a:t>
            </a:r>
            <a:endParaRPr kumimoji="0" lang="en-GB" sz="1600" b="1" i="0" u="none" strike="noStrike" kern="1200" cap="none" spc="0" normalizeH="0" baseline="30000" noProof="0" dirty="0">
              <a:ln>
                <a:noFill/>
              </a:ln>
              <a:solidFill>
                <a:srgbClr val="000000"/>
              </a:solidFill>
              <a:effectLst/>
              <a:uLnTx/>
              <a:uFillTx/>
              <a:latin typeface="Calibri" panose="020F0502020204030204"/>
              <a:ea typeface="+mn-ea"/>
              <a:cs typeface="Arial" pitchFamily="34" charset="0"/>
            </a:endParaRPr>
          </a:p>
        </p:txBody>
      </p:sp>
      <p:sp>
        <p:nvSpPr>
          <p:cNvPr id="48" name="Rectangle 16">
            <a:extLst>
              <a:ext uri="{FF2B5EF4-FFF2-40B4-BE49-F238E27FC236}">
                <a16:creationId xmlns:a16="http://schemas.microsoft.com/office/drawing/2014/main" id="{A4B6064D-241F-4961-AFEA-75621F031CD4}"/>
              </a:ext>
            </a:extLst>
          </p:cNvPr>
          <p:cNvSpPr>
            <a:spLocks noChangeArrowheads="1"/>
          </p:cNvSpPr>
          <p:nvPr>
            <p:custDataLst>
              <p:tags r:id="rId2"/>
            </p:custDataLst>
          </p:nvPr>
        </p:nvSpPr>
        <p:spPr bwMode="gray">
          <a:xfrm>
            <a:off x="281300" y="4607577"/>
            <a:ext cx="16143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N</a:t>
            </a:r>
            <a:endParaRPr kumimoji="0" lang="en-GB" sz="1600" b="0" i="0" u="none" strike="noStrike" kern="1200" cap="none" spc="0" normalizeH="0" baseline="30000" noProof="0" dirty="0">
              <a:ln>
                <a:noFill/>
              </a:ln>
              <a:solidFill>
                <a:srgbClr val="4D4F53"/>
              </a:solidFill>
              <a:effectLst/>
              <a:uLnTx/>
              <a:uFillTx/>
              <a:latin typeface="Calibri" panose="020F0502020204030204"/>
              <a:ea typeface="+mn-ea"/>
              <a:cs typeface="Arial" pitchFamily="34" charset="0"/>
            </a:endParaRPr>
          </a:p>
        </p:txBody>
      </p:sp>
      <p:sp>
        <p:nvSpPr>
          <p:cNvPr id="50" name="Rectangle 49">
            <a:extLst>
              <a:ext uri="{FF2B5EF4-FFF2-40B4-BE49-F238E27FC236}">
                <a16:creationId xmlns:a16="http://schemas.microsoft.com/office/drawing/2014/main" id="{BEA92C8E-35EA-4F6D-945F-2D75592D0212}"/>
              </a:ext>
            </a:extLst>
          </p:cNvPr>
          <p:cNvSpPr/>
          <p:nvPr/>
        </p:nvSpPr>
        <p:spPr>
          <a:xfrm>
            <a:off x="6975089" y="1472226"/>
            <a:ext cx="2571843" cy="721993"/>
          </a:xfrm>
          <a:prstGeom prst="rect">
            <a:avLst/>
          </a:prstGeom>
        </p:spPr>
        <p:txBody>
          <a:bodyPr wrap="square">
            <a:spAutoFit/>
          </a:bodyPr>
          <a:lstStyle/>
          <a:p>
            <a:pPr marL="0" marR="0" lvl="0" indent="0" algn="ctr" defTabSz="893718" rtl="0" eaLnBrk="1" fontAlgn="auto" latinLnBrk="0" hangingPunct="1">
              <a:lnSpc>
                <a:spcPct val="85000"/>
              </a:lnSpc>
              <a:spcBef>
                <a:spcPts val="0"/>
              </a:spcBef>
              <a:spcAft>
                <a:spcPts val="0"/>
              </a:spcAft>
              <a:buClr>
                <a:srgbClr val="53575E"/>
              </a:buClr>
              <a:buSzTx/>
              <a:buFontTx/>
              <a:buNone/>
              <a:tabLst/>
              <a:defRPr/>
            </a:pPr>
            <a:r>
              <a:rPr kumimoji="0" lang="vi" sz="1600" b="1"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Nhóm nhãn mở:</a:t>
            </a:r>
          </a:p>
          <a:p>
            <a:pPr marL="0" marR="0" lvl="0" indent="0" algn="ctr" defTabSz="893718" rtl="0" eaLnBrk="1" fontAlgn="auto" latinLnBrk="0" hangingPunct="1">
              <a:lnSpc>
                <a:spcPct val="85000"/>
              </a:lnSpc>
              <a:spcBef>
                <a:spcPts val="0"/>
              </a:spcBef>
              <a:spcAft>
                <a:spcPts val="0"/>
              </a:spcAft>
              <a:buClr>
                <a:srgbClr val="53575E"/>
              </a:buClr>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linagliptin 2,5 mg </a:t>
            </a:r>
            <a:r>
              <a:rPr kumimoji="0" lang="en-US"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bid</a:t>
            </a: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a:t>
            </a:r>
          </a:p>
          <a:p>
            <a:pPr marL="0" marR="0" lvl="0" indent="0" algn="ctr" defTabSz="893718" rtl="0" eaLnBrk="1" fontAlgn="auto" latinLnBrk="0" hangingPunct="1">
              <a:lnSpc>
                <a:spcPct val="85000"/>
              </a:lnSpc>
              <a:spcBef>
                <a:spcPts val="0"/>
              </a:spcBef>
              <a:spcAft>
                <a:spcPts val="0"/>
              </a:spcAft>
              <a:buClr>
                <a:srgbClr val="53575E"/>
              </a:buClr>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metformin 1000 mg </a:t>
            </a:r>
            <a:r>
              <a:rPr kumimoji="0" lang="en-US"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bid</a:t>
            </a:r>
            <a:endPar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52" name="Rectangle 35">
            <a:extLst>
              <a:ext uri="{FF2B5EF4-FFF2-40B4-BE49-F238E27FC236}">
                <a16:creationId xmlns:a16="http://schemas.microsoft.com/office/drawing/2014/main" id="{1004B19E-2DFA-4076-BA14-91CB2F674E16}"/>
              </a:ext>
            </a:extLst>
          </p:cNvPr>
          <p:cNvSpPr>
            <a:spLocks noChangeArrowheads="1"/>
          </p:cNvSpPr>
          <p:nvPr>
            <p:custDataLst>
              <p:tags r:id="rId3"/>
            </p:custDataLst>
          </p:nvPr>
        </p:nvSpPr>
        <p:spPr bwMode="gray">
          <a:xfrm>
            <a:off x="7878803" y="4586019"/>
            <a:ext cx="764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66 </a:t>
            </a:r>
            <a:r>
              <a:rPr kumimoji="0" lang="vi" sz="1600" b="0" i="0" u="none" strike="noStrike" kern="1200" cap="none" spc="0" normalizeH="0" baseline="30000" noProof="0" dirty="0">
                <a:ln>
                  <a:noFill/>
                </a:ln>
                <a:solidFill>
                  <a:srgbClr val="4D4F53"/>
                </a:solidFill>
                <a:effectLst/>
                <a:uLnTx/>
                <a:uFillTx/>
                <a:latin typeface="Calibri" panose="020F0502020204030204"/>
                <a:ea typeface="+mn-ea"/>
                <a:cs typeface="Arial" pitchFamily="34" charset="0"/>
              </a:rPr>
              <a:t>†</a:t>
            </a:r>
          </a:p>
        </p:txBody>
      </p:sp>
      <p:sp>
        <p:nvSpPr>
          <p:cNvPr id="53" name="Ellipse 4">
            <a:extLst>
              <a:ext uri="{FF2B5EF4-FFF2-40B4-BE49-F238E27FC236}">
                <a16:creationId xmlns:a16="http://schemas.microsoft.com/office/drawing/2014/main" id="{2C8A4F30-0A39-488E-9FFB-2AB9EA270E49}"/>
              </a:ext>
            </a:extLst>
          </p:cNvPr>
          <p:cNvSpPr/>
          <p:nvPr/>
        </p:nvSpPr>
        <p:spPr>
          <a:xfrm>
            <a:off x="10282104" y="1645063"/>
            <a:ext cx="1719396" cy="1702293"/>
          </a:xfrm>
          <a:prstGeom prst="ellipse">
            <a:avLst/>
          </a:prstGeom>
          <a:solidFill>
            <a:srgbClr val="00A4E4"/>
          </a:solidFill>
          <a:ln w="12700" cap="flat" cmpd="sng" algn="ctr">
            <a:noFill/>
            <a:prstDash val="solid"/>
            <a:miter lim="800000"/>
          </a:ln>
          <a:effectLst/>
        </p:spPr>
        <p:txBody>
          <a:bodyPr wrap="none" tIns="36000" bIns="0" rtlCol="0" anchor="ctr"/>
          <a:lstStyle/>
          <a:p>
            <a:pPr marL="0" marR="0" lvl="0" indent="0" algn="ctr" defTabSz="914377" rtl="0" eaLnBrk="1" fontAlgn="auto" latinLnBrk="0" hangingPunct="1">
              <a:lnSpc>
                <a:spcPct val="7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G</a:t>
            </a:r>
            <a:r>
              <a:rPr kumimoji="0" lang="vi" sz="2000" b="0" i="0" u="none" strike="noStrike" kern="0" cap="none" spc="0" normalizeH="0" baseline="0" noProof="0" dirty="0">
                <a:ln>
                  <a:noFill/>
                </a:ln>
                <a:solidFill>
                  <a:prstClr val="white"/>
                </a:solidFill>
                <a:effectLst/>
                <a:uLnTx/>
                <a:uFillTx/>
                <a:latin typeface="Tahoma" panose="020B0604030504040204" pitchFamily="34" charset="0"/>
                <a:ea typeface="+mn-ea"/>
                <a:cs typeface="+mn-cs"/>
              </a:rPr>
              <a:t>iảm</a:t>
            </a:r>
            <a:r>
              <a:rPr kumimoji="0" lang="vi" sz="3200" b="0" i="0" u="none" strike="noStrike" kern="0" cap="none" spc="0" normalizeH="0" baseline="0" noProof="0" dirty="0">
                <a:ln>
                  <a:noFill/>
                </a:ln>
                <a:solidFill>
                  <a:prstClr val="white"/>
                </a:solidFill>
                <a:effectLst/>
                <a:uLnTx/>
                <a:uFillTx/>
                <a:latin typeface="Tahoma" panose="020B0604030504040204" pitchFamily="34" charset="0"/>
                <a:ea typeface="+mn-ea"/>
                <a:cs typeface="+mn-cs"/>
              </a:rPr>
              <a:t> </a:t>
            </a:r>
            <a:r>
              <a:rPr kumimoji="0" lang="vi" sz="3200" b="1" i="0" u="none" strike="noStrike" kern="0" cap="none" spc="0" normalizeH="0" baseline="0" noProof="0" dirty="0">
                <a:ln>
                  <a:noFill/>
                </a:ln>
                <a:solidFill>
                  <a:prstClr val="white"/>
                </a:solidFill>
                <a:effectLst/>
                <a:uLnTx/>
                <a:uFillTx/>
                <a:latin typeface="Calibri" panose="020F0502020204030204"/>
                <a:ea typeface="+mn-ea"/>
                <a:cs typeface="+mn-cs"/>
              </a:rPr>
              <a:t>3,7%</a:t>
            </a:r>
            <a:r>
              <a:rPr kumimoji="0" lang="vi" sz="1800" b="0" i="0" u="none" strike="noStrike" kern="0" cap="none" spc="0" normalizeH="0" baseline="0" noProof="0" dirty="0">
                <a:ln>
                  <a:noFill/>
                </a:ln>
                <a:solidFill>
                  <a:prstClr val="white"/>
                </a:solidFill>
                <a:effectLst/>
                <a:uLnTx/>
                <a:uFillTx/>
                <a:latin typeface="Calibri" panose="020F0502020204030204"/>
                <a:ea typeface="+mn-ea"/>
                <a:cs typeface="+mn-cs"/>
              </a:rPr>
              <a:t>  </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ở </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nhóm</a:t>
            </a:r>
            <a:r>
              <a:rPr kumimoji="0" lang="vi" sz="1800" b="0" i="0" u="none" strike="noStrike" kern="0" cap="none" spc="0" normalizeH="0" baseline="0" noProof="0" dirty="0">
                <a:ln>
                  <a:noFill/>
                </a:ln>
                <a:solidFill>
                  <a:prstClr val="white"/>
                </a:solidFill>
                <a:effectLst/>
                <a:uLnTx/>
                <a:uFillTx/>
                <a:latin typeface="Calibri" panose="020F0502020204030204"/>
                <a:ea typeface="+mn-ea"/>
                <a:cs typeface="+mn-cs"/>
              </a:rPr>
              <a:t> nhãn mở</a:t>
            </a:r>
            <a:b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b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FE06CB7B-1F7F-44A9-9320-657E5D67F729}"/>
              </a:ext>
            </a:extLst>
          </p:cNvPr>
          <p:cNvGrpSpPr/>
          <p:nvPr/>
        </p:nvGrpSpPr>
        <p:grpSpPr>
          <a:xfrm>
            <a:off x="330308" y="4616499"/>
            <a:ext cx="10449866" cy="811906"/>
            <a:chOff x="330308" y="4616499"/>
            <a:chExt cx="10449866" cy="811906"/>
          </a:xfrm>
        </p:grpSpPr>
        <p:sp>
          <p:nvSpPr>
            <p:cNvPr id="42" name="Rectangle 35">
              <a:extLst>
                <a:ext uri="{FF2B5EF4-FFF2-40B4-BE49-F238E27FC236}">
                  <a16:creationId xmlns:a16="http://schemas.microsoft.com/office/drawing/2014/main" id="{268EB013-E67E-499A-B803-A9FB7D19C5C0}"/>
                </a:ext>
              </a:extLst>
            </p:cNvPr>
            <p:cNvSpPr>
              <a:spLocks noChangeArrowheads="1"/>
            </p:cNvSpPr>
            <p:nvPr>
              <p:custDataLst>
                <p:tags r:id="rId4"/>
              </p:custDataLst>
            </p:nvPr>
          </p:nvSpPr>
          <p:spPr bwMode="gray">
            <a:xfrm>
              <a:off x="5860398" y="5073585"/>
              <a:ext cx="5011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8.7</a:t>
              </a:r>
            </a:p>
          </p:txBody>
        </p:sp>
        <p:sp>
          <p:nvSpPr>
            <p:cNvPr id="43" name="Rectangle 35">
              <a:extLst>
                <a:ext uri="{FF2B5EF4-FFF2-40B4-BE49-F238E27FC236}">
                  <a16:creationId xmlns:a16="http://schemas.microsoft.com/office/drawing/2014/main" id="{9878F043-EFE5-49ED-8CCE-04B51B1948B4}"/>
                </a:ext>
              </a:extLst>
            </p:cNvPr>
            <p:cNvSpPr>
              <a:spLocks noChangeArrowheads="1"/>
            </p:cNvSpPr>
            <p:nvPr>
              <p:custDataLst>
                <p:tags r:id="rId5"/>
              </p:custDataLst>
            </p:nvPr>
          </p:nvSpPr>
          <p:spPr bwMode="gray">
            <a:xfrm>
              <a:off x="3832670" y="5074897"/>
              <a:ext cx="4196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8.7</a:t>
              </a:r>
            </a:p>
          </p:txBody>
        </p:sp>
        <p:sp>
          <p:nvSpPr>
            <p:cNvPr id="44" name="Rectangle 35">
              <a:extLst>
                <a:ext uri="{FF2B5EF4-FFF2-40B4-BE49-F238E27FC236}">
                  <a16:creationId xmlns:a16="http://schemas.microsoft.com/office/drawing/2014/main" id="{4FBC0074-95E5-4662-B290-4E6E38759DD6}"/>
                </a:ext>
              </a:extLst>
            </p:cNvPr>
            <p:cNvSpPr>
              <a:spLocks noChangeArrowheads="1"/>
            </p:cNvSpPr>
            <p:nvPr>
              <p:custDataLst>
                <p:tags r:id="rId6"/>
              </p:custDataLst>
            </p:nvPr>
          </p:nvSpPr>
          <p:spPr bwMode="gray">
            <a:xfrm>
              <a:off x="5724883" y="4616499"/>
              <a:ext cx="764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140</a:t>
              </a:r>
            </a:p>
          </p:txBody>
        </p:sp>
        <p:sp>
          <p:nvSpPr>
            <p:cNvPr id="45" name="Rectangle 35">
              <a:extLst>
                <a:ext uri="{FF2B5EF4-FFF2-40B4-BE49-F238E27FC236}">
                  <a16:creationId xmlns:a16="http://schemas.microsoft.com/office/drawing/2014/main" id="{22FCE0BF-60DB-4C1A-ADDF-9FAADCD07CE6}"/>
                </a:ext>
              </a:extLst>
            </p:cNvPr>
            <p:cNvSpPr>
              <a:spLocks noChangeArrowheads="1"/>
            </p:cNvSpPr>
            <p:nvPr>
              <p:custDataLst>
                <p:tags r:id="rId7"/>
              </p:custDataLst>
            </p:nvPr>
          </p:nvSpPr>
          <p:spPr bwMode="gray">
            <a:xfrm>
              <a:off x="3814289" y="4616499"/>
              <a:ext cx="4486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137</a:t>
              </a:r>
            </a:p>
          </p:txBody>
        </p:sp>
        <p:sp>
          <p:nvSpPr>
            <p:cNvPr id="47" name="Rectangle 20">
              <a:extLst>
                <a:ext uri="{FF2B5EF4-FFF2-40B4-BE49-F238E27FC236}">
                  <a16:creationId xmlns:a16="http://schemas.microsoft.com/office/drawing/2014/main" id="{FA07B4F1-F28C-4B21-83D2-E63D054D6094}"/>
                </a:ext>
              </a:extLst>
            </p:cNvPr>
            <p:cNvSpPr>
              <a:spLocks noChangeArrowheads="1"/>
            </p:cNvSpPr>
            <p:nvPr>
              <p:custDataLst>
                <p:tags r:id="rId8"/>
              </p:custDataLst>
            </p:nvPr>
          </p:nvSpPr>
          <p:spPr bwMode="gray">
            <a:xfrm>
              <a:off x="330308" y="4684394"/>
              <a:ext cx="1612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br>
                <a:rPr kumimoji="0" lang="fr-FR"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vi"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HbA </a:t>
              </a:r>
              <a:r>
                <a:rPr kumimoji="0" lang="vi" sz="1600" b="0" i="0" u="none" strike="noStrike" kern="1200" cap="none" spc="0" normalizeH="0" baseline="-25000" noProof="0" dirty="0">
                  <a:ln>
                    <a:noFill/>
                  </a:ln>
                  <a:solidFill>
                    <a:srgbClr val="000000"/>
                  </a:solidFill>
                  <a:effectLst/>
                  <a:uLnTx/>
                  <a:uFillTx/>
                  <a:latin typeface="Tahoma" panose="020B0604030504040204" pitchFamily="34" charset="0"/>
                  <a:ea typeface="+mn-ea"/>
                  <a:cs typeface="+mn-cs"/>
                </a:rPr>
                <a:t>1c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trung bình ban đầu (</a:t>
              </a:r>
              <a:r>
                <a:rPr kumimoji="0" lang="vi"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a:t>
              </a:r>
              <a:endPar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49" name="Line 39">
              <a:extLst>
                <a:ext uri="{FF2B5EF4-FFF2-40B4-BE49-F238E27FC236}">
                  <a16:creationId xmlns:a16="http://schemas.microsoft.com/office/drawing/2014/main" id="{0ABF30AB-93A1-4B08-9411-DBD153561E30}"/>
                </a:ext>
              </a:extLst>
            </p:cNvPr>
            <p:cNvSpPr>
              <a:spLocks noChangeShapeType="1"/>
            </p:cNvSpPr>
            <p:nvPr>
              <p:custDataLst>
                <p:tags r:id="rId9"/>
              </p:custDataLst>
            </p:nvPr>
          </p:nvSpPr>
          <p:spPr bwMode="gray">
            <a:xfrm>
              <a:off x="538480" y="4887462"/>
              <a:ext cx="9661208" cy="21591"/>
            </a:xfrm>
            <a:prstGeom prst="line">
              <a:avLst/>
            </a:prstGeom>
            <a:noFill/>
            <a:ln w="12700">
              <a:solidFill>
                <a:srgbClr val="8E908F"/>
              </a:solidFill>
              <a:prstDash val="dash"/>
              <a:round/>
              <a:headEnd/>
              <a:tailEnd/>
            </a:ln>
            <a:extLst>
              <a:ext uri="{909E8E84-426E-40DD-AFC4-6F175D3DCCD1}">
                <a14:hiddenFill xmlns:a14="http://schemas.microsoft.com/office/drawing/2010/main">
                  <a:noFill/>
                </a14:hiddenFill>
              </a:ext>
            </a:extLst>
          </p:spPr>
          <p:txBody>
            <a:bodyPr lIns="91411" tIns="45707" rIns="91411" bIns="45707"/>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51" name="Rectangle 35">
              <a:extLst>
                <a:ext uri="{FF2B5EF4-FFF2-40B4-BE49-F238E27FC236}">
                  <a16:creationId xmlns:a16="http://schemas.microsoft.com/office/drawing/2014/main" id="{7B4279C0-C9F7-4575-BA57-E6BEC83EBB3F}"/>
                </a:ext>
              </a:extLst>
            </p:cNvPr>
            <p:cNvSpPr>
              <a:spLocks noChangeArrowheads="1"/>
            </p:cNvSpPr>
            <p:nvPr>
              <p:custDataLst>
                <p:tags r:id="rId10"/>
              </p:custDataLst>
            </p:nvPr>
          </p:nvSpPr>
          <p:spPr bwMode="gray">
            <a:xfrm>
              <a:off x="8014318" y="5043105"/>
              <a:ext cx="5011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11,8</a:t>
              </a:r>
            </a:p>
          </p:txBody>
        </p:sp>
        <p:sp>
          <p:nvSpPr>
            <p:cNvPr id="54" name="Rectangle 53">
              <a:extLst>
                <a:ext uri="{FF2B5EF4-FFF2-40B4-BE49-F238E27FC236}">
                  <a16:creationId xmlns:a16="http://schemas.microsoft.com/office/drawing/2014/main" id="{BCDD6CDA-53F9-4C48-81CA-CDD0435133F2}"/>
                </a:ext>
              </a:extLst>
            </p:cNvPr>
            <p:cNvSpPr/>
            <p:nvPr/>
          </p:nvSpPr>
          <p:spPr>
            <a:xfrm>
              <a:off x="431647" y="4889248"/>
              <a:ext cx="10348527" cy="53915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F53"/>
                </a:solidFill>
                <a:effectLst/>
                <a:uLnTx/>
                <a:uFillTx/>
                <a:latin typeface="Calibri" panose="020F0502020204030204"/>
                <a:ea typeface="+mn-ea"/>
                <a:cs typeface="+mn-cs"/>
              </a:endParaRPr>
            </a:p>
          </p:txBody>
        </p:sp>
      </p:grpSp>
      <p:cxnSp>
        <p:nvCxnSpPr>
          <p:cNvPr id="6" name="Straight Connector 5">
            <a:extLst>
              <a:ext uri="{FF2B5EF4-FFF2-40B4-BE49-F238E27FC236}">
                <a16:creationId xmlns:a16="http://schemas.microsoft.com/office/drawing/2014/main" id="{525C69EE-3C09-41F1-817E-C53EF8817DEA}"/>
              </a:ext>
            </a:extLst>
          </p:cNvPr>
          <p:cNvCxnSpPr>
            <a:cxnSpLocks/>
          </p:cNvCxnSpPr>
          <p:nvPr/>
        </p:nvCxnSpPr>
        <p:spPr>
          <a:xfrm>
            <a:off x="7220517" y="1642893"/>
            <a:ext cx="0" cy="378551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Espace réservé du contenu 2"/>
          <p:cNvSpPr>
            <a:spLocks noGrp="1"/>
          </p:cNvSpPr>
          <p:nvPr>
            <p:ph type="body" sz="quarter" idx="15"/>
          </p:nvPr>
        </p:nvSpPr>
        <p:spPr>
          <a:xfrm>
            <a:off x="0" y="5907820"/>
            <a:ext cx="11651472" cy="206296"/>
          </a:xfrm>
        </p:spPr>
        <p:txBody>
          <a:bodyPr/>
          <a:lstStyle/>
          <a:p>
            <a:endParaRPr lang="en-GB" dirty="0"/>
          </a:p>
          <a:p>
            <a:pPr lvl="0"/>
            <a:r>
              <a:rPr lang="en-GB" dirty="0"/>
              <a:t>Open-label arm: patients with poor glycaemic control: mean; full analysis set, observed cases (n=48)</a:t>
            </a:r>
            <a:br>
              <a:rPr lang="en-GB" dirty="0"/>
            </a:br>
            <a:r>
              <a:rPr lang="en-GB" dirty="0"/>
              <a:t>*24-week, double-blind, placebo-controlled, phase III trial. Two arms received linagliptin 2.5 mg bid + either low (500 mg) or high (1000 mg) dose metformin bid. Four arms received linagliptin 5 mg qd, metformin 500 mg or 1000 mg bid or placebo. Patients with HbA</a:t>
            </a:r>
            <a:r>
              <a:rPr lang="en-GB" baseline="-25000" dirty="0"/>
              <a:t>1c </a:t>
            </a:r>
            <a:r>
              <a:rPr lang="en-GB" dirty="0"/>
              <a:t>≥11.0% were not eligible for randomisation and received open-label linagliptin + high-dose metformin. High baseline defined as HbA</a:t>
            </a:r>
            <a:r>
              <a:rPr lang="en-GB" baseline="-25000" dirty="0"/>
              <a:t>1c</a:t>
            </a:r>
            <a:r>
              <a:rPr lang="en-GB" dirty="0"/>
              <a:t> &gt;8.5% to &lt;11.0%; †56 of the 66 patients who received open-label treatment of linagliptin 2.5 mg bid + metformin 1000 mg bid completed treatment. </a:t>
            </a:r>
            <a:br>
              <a:rPr lang="en-GB" dirty="0"/>
            </a:br>
            <a:r>
              <a:rPr lang="en-GB" dirty="0"/>
              <a:t>Haak T et al. </a:t>
            </a:r>
            <a:r>
              <a:rPr lang="en-GB" i="1" dirty="0"/>
              <a:t>Diabetes Obes Metab </a:t>
            </a:r>
            <a:r>
              <a:rPr lang="en-GB" dirty="0"/>
              <a:t>2012;14:565</a:t>
            </a:r>
          </a:p>
        </p:txBody>
      </p:sp>
      <p:sp>
        <p:nvSpPr>
          <p:cNvPr id="24" name="TextBox 23">
            <a:extLst>
              <a:ext uri="{FF2B5EF4-FFF2-40B4-BE49-F238E27FC236}">
                <a16:creationId xmlns:a16="http://schemas.microsoft.com/office/drawing/2014/main" id="{B2908308-8BCF-465D-89EA-F8B112625507}"/>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97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
                                            <p:graphicEl>
                                              <a:chart seriesIdx="-3" categoryIdx="-3" bldStep="gridLegend"/>
                                            </p:graphicEl>
                                          </p:spTgt>
                                        </p:tgtEl>
                                        <p:attrNameLst>
                                          <p:attrName>style.visibility</p:attrName>
                                        </p:attrNameLst>
                                      </p:cBhvr>
                                      <p:to>
                                        <p:strVal val="visible"/>
                                      </p:to>
                                    </p:set>
                                    <p:animEffect transition="in" filter="wipe(up)">
                                      <p:cBhvr>
                                        <p:cTn id="7" dur="750"/>
                                        <p:tgtEl>
                                          <p:spTgt spid="39">
                                            <p:graphicEl>
                                              <a:chart seriesIdx="-3" categoryIdx="-3" bldStep="gridLegend"/>
                                            </p:graphicEl>
                                          </p:spTgt>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wipe(up)">
                                      <p:cBhvr>
                                        <p:cTn id="11" dur="750"/>
                                        <p:tgtEl>
                                          <p:spTgt spid="39">
                                            <p:graphicEl>
                                              <a:chart seriesIdx="0" categoryIdx="-4" bldStep="series"/>
                                            </p:graphic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9">
                                            <p:graphicEl>
                                              <a:chart seriesIdx="1" categoryIdx="-4" bldStep="series"/>
                                            </p:graphicEl>
                                          </p:spTgt>
                                        </p:tgtEl>
                                        <p:attrNameLst>
                                          <p:attrName>style.visibility</p:attrName>
                                        </p:attrNameLst>
                                      </p:cBhvr>
                                      <p:to>
                                        <p:strVal val="visible"/>
                                      </p:to>
                                    </p:set>
                                    <p:animEffect transition="in" filter="wipe(up)">
                                      <p:cBhvr>
                                        <p:cTn id="15" dur="750"/>
                                        <p:tgtEl>
                                          <p:spTgt spid="39">
                                            <p:graphicEl>
                                              <a:chart seriesIdx="1" categoryIdx="-4" bldStep="series"/>
                                            </p:graphicEl>
                                          </p:spTgt>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39">
                                            <p:graphicEl>
                                              <a:chart seriesIdx="2" categoryIdx="-4" bldStep="series"/>
                                            </p:graphicEl>
                                          </p:spTgt>
                                        </p:tgtEl>
                                        <p:attrNameLst>
                                          <p:attrName>style.visibility</p:attrName>
                                        </p:attrNameLst>
                                      </p:cBhvr>
                                      <p:to>
                                        <p:strVal val="visible"/>
                                      </p:to>
                                    </p:set>
                                    <p:animEffect transition="in" filter="wipe(up)">
                                      <p:cBhvr>
                                        <p:cTn id="19" dur="750"/>
                                        <p:tgtEl>
                                          <p:spTgt spid="39">
                                            <p:graphicEl>
                                              <a:chart seriesIdx="2" categoryIdx="-4" bldStep="series"/>
                                            </p:graphicEl>
                                          </p:spTgt>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down)">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uiExpand="1">
        <p:bldSub>
          <a:bldChart bld="series"/>
        </p:bldSub>
      </p:bldGraphic>
      <p:bldP spid="48" grpId="0"/>
      <p:bldP spid="52"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195F-3AD1-454B-84CD-FAFFFD986B48}"/>
              </a:ext>
            </a:extLst>
          </p:cNvPr>
          <p:cNvSpPr>
            <a:spLocks noGrp="1"/>
          </p:cNvSpPr>
          <p:nvPr>
            <p:ph type="title"/>
          </p:nvPr>
        </p:nvSpPr>
        <p:spPr/>
        <p:txBody>
          <a:bodyPr/>
          <a:lstStyle/>
          <a:p>
            <a:r>
              <a:rPr lang="vi" dirty="0"/>
              <a:t>Hiệu quả hạ đường huyết của </a:t>
            </a:r>
            <a:r>
              <a:rPr lang="vi-VN" dirty="0"/>
              <a:t>Linagliptin</a:t>
            </a:r>
            <a:r>
              <a:rPr lang="vi" dirty="0"/>
              <a:t> tương tự như các </a:t>
            </a:r>
            <a:r>
              <a:rPr lang="en-US" dirty="0"/>
              <a:t>thuốc </a:t>
            </a:r>
            <a:r>
              <a:rPr lang="vi" dirty="0"/>
              <a:t>khác của nhóm ức chế DPP4</a:t>
            </a:r>
          </a:p>
        </p:txBody>
      </p:sp>
      <p:grpSp>
        <p:nvGrpSpPr>
          <p:cNvPr id="26" name="Group 25">
            <a:extLst>
              <a:ext uri="{FF2B5EF4-FFF2-40B4-BE49-F238E27FC236}">
                <a16:creationId xmlns:a16="http://schemas.microsoft.com/office/drawing/2014/main" id="{BCE3571D-3A2A-42A4-82E1-66DAFE0A3CD6}"/>
              </a:ext>
            </a:extLst>
          </p:cNvPr>
          <p:cNvGrpSpPr/>
          <p:nvPr/>
        </p:nvGrpSpPr>
        <p:grpSpPr>
          <a:xfrm>
            <a:off x="-159660" y="1762812"/>
            <a:ext cx="12351660" cy="3756369"/>
            <a:chOff x="524228" y="1350405"/>
            <a:chExt cx="10972800" cy="4168775"/>
          </a:xfrm>
        </p:grpSpPr>
        <p:graphicFrame>
          <p:nvGraphicFramePr>
            <p:cNvPr id="27" name="Content Placeholder 5">
              <a:extLst>
                <a:ext uri="{FF2B5EF4-FFF2-40B4-BE49-F238E27FC236}">
                  <a16:creationId xmlns:a16="http://schemas.microsoft.com/office/drawing/2014/main" id="{F9D3F375-0753-49CB-ADC8-D80DE00F1A9D}"/>
                </a:ext>
              </a:extLst>
            </p:cNvPr>
            <p:cNvGraphicFramePr>
              <a:graphicFrameLocks/>
            </p:cNvGraphicFramePr>
            <p:nvPr/>
          </p:nvGraphicFramePr>
          <p:xfrm>
            <a:off x="524228" y="1350405"/>
            <a:ext cx="10972800" cy="4168775"/>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F4773C00-A3F9-4D38-A9F1-081ECEEFBD8E}"/>
                </a:ext>
              </a:extLst>
            </p:cNvPr>
            <p:cNvSpPr txBox="1"/>
            <p:nvPr/>
          </p:nvSpPr>
          <p:spPr>
            <a:xfrm>
              <a:off x="2813923" y="1911678"/>
              <a:ext cx="1005490" cy="409878"/>
            </a:xfrm>
            <a:prstGeom prst="rect">
              <a:avLst/>
            </a:prstGeom>
            <a:noFill/>
          </p:spPr>
          <p:txBody>
            <a:bodyPr wrap="none" lIns="121917" tIns="60959" rIns="121917" bIns="6095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Linagliptin</a:t>
              </a:r>
            </a:p>
          </p:txBody>
        </p:sp>
        <p:sp>
          <p:nvSpPr>
            <p:cNvPr id="29" name="TextBox 28">
              <a:extLst>
                <a:ext uri="{FF2B5EF4-FFF2-40B4-BE49-F238E27FC236}">
                  <a16:creationId xmlns:a16="http://schemas.microsoft.com/office/drawing/2014/main" id="{431048BC-6E09-4B6F-84EA-5435A761FD17}"/>
                </a:ext>
              </a:extLst>
            </p:cNvPr>
            <p:cNvSpPr txBox="1"/>
            <p:nvPr/>
          </p:nvSpPr>
          <p:spPr>
            <a:xfrm>
              <a:off x="4413787" y="1911678"/>
              <a:ext cx="949952" cy="409878"/>
            </a:xfrm>
            <a:prstGeom prst="rect">
              <a:avLst/>
            </a:prstGeom>
            <a:noFill/>
          </p:spPr>
          <p:txBody>
            <a:bodyPr wrap="none" lIns="121917" tIns="60959" rIns="121917" bIns="6095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Alogliptin</a:t>
              </a:r>
            </a:p>
          </p:txBody>
        </p:sp>
        <p:sp>
          <p:nvSpPr>
            <p:cNvPr id="30" name="TextBox 29">
              <a:extLst>
                <a:ext uri="{FF2B5EF4-FFF2-40B4-BE49-F238E27FC236}">
                  <a16:creationId xmlns:a16="http://schemas.microsoft.com/office/drawing/2014/main" id="{16119B63-0184-4345-B837-DDC2DDDB28AF}"/>
                </a:ext>
              </a:extLst>
            </p:cNvPr>
            <p:cNvSpPr txBox="1"/>
            <p:nvPr/>
          </p:nvSpPr>
          <p:spPr>
            <a:xfrm>
              <a:off x="5956730" y="1911678"/>
              <a:ext cx="1042231" cy="409878"/>
            </a:xfrm>
            <a:prstGeom prst="rect">
              <a:avLst/>
            </a:prstGeom>
            <a:noFill/>
          </p:spPr>
          <p:txBody>
            <a:bodyPr wrap="none" lIns="121917" tIns="60959" rIns="121917" bIns="6095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Saxagliptin</a:t>
              </a:r>
            </a:p>
          </p:txBody>
        </p:sp>
        <p:sp>
          <p:nvSpPr>
            <p:cNvPr id="31" name="TextBox 30">
              <a:extLst>
                <a:ext uri="{FF2B5EF4-FFF2-40B4-BE49-F238E27FC236}">
                  <a16:creationId xmlns:a16="http://schemas.microsoft.com/office/drawing/2014/main" id="{26C336F4-BD02-4D7D-B02B-D46EACA10497}"/>
                </a:ext>
              </a:extLst>
            </p:cNvPr>
            <p:cNvSpPr txBox="1"/>
            <p:nvPr/>
          </p:nvSpPr>
          <p:spPr>
            <a:xfrm>
              <a:off x="7526677" y="1911678"/>
              <a:ext cx="978092" cy="409878"/>
            </a:xfrm>
            <a:prstGeom prst="rect">
              <a:avLst/>
            </a:prstGeom>
            <a:noFill/>
          </p:spPr>
          <p:txBody>
            <a:bodyPr wrap="none" lIns="121917" tIns="60959" rIns="121917" bIns="6095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Sitagliptin</a:t>
              </a:r>
            </a:p>
          </p:txBody>
        </p:sp>
        <p:sp>
          <p:nvSpPr>
            <p:cNvPr id="32" name="TextBox 31">
              <a:extLst>
                <a:ext uri="{FF2B5EF4-FFF2-40B4-BE49-F238E27FC236}">
                  <a16:creationId xmlns:a16="http://schemas.microsoft.com/office/drawing/2014/main" id="{96D43C93-2A5B-486E-BBEF-B9FC31963788}"/>
                </a:ext>
              </a:extLst>
            </p:cNvPr>
            <p:cNvSpPr txBox="1"/>
            <p:nvPr/>
          </p:nvSpPr>
          <p:spPr>
            <a:xfrm>
              <a:off x="9084659" y="1911678"/>
              <a:ext cx="1080965" cy="409878"/>
            </a:xfrm>
            <a:prstGeom prst="rect">
              <a:avLst/>
            </a:prstGeom>
            <a:noFill/>
          </p:spPr>
          <p:txBody>
            <a:bodyPr wrap="none" lIns="121917" tIns="60959" rIns="121917" bIns="6095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Vildagliptin</a:t>
              </a:r>
            </a:p>
          </p:txBody>
        </p:sp>
      </p:grpSp>
      <p:sp>
        <p:nvSpPr>
          <p:cNvPr id="33" name="Text Placeholder 3">
            <a:extLst>
              <a:ext uri="{FF2B5EF4-FFF2-40B4-BE49-F238E27FC236}">
                <a16:creationId xmlns:a16="http://schemas.microsoft.com/office/drawing/2014/main" id="{D25562D3-75C1-4C76-A34F-98D0976B48BA}"/>
              </a:ext>
            </a:extLst>
          </p:cNvPr>
          <p:cNvSpPr txBox="1">
            <a:spLocks/>
          </p:cNvSpPr>
          <p:nvPr/>
        </p:nvSpPr>
        <p:spPr>
          <a:xfrm>
            <a:off x="467971" y="1237185"/>
            <a:ext cx="11136000" cy="707886"/>
          </a:xfrm>
          <a:prstGeom prst="rect">
            <a:avLst/>
          </a:prstGeom>
        </p:spPr>
        <p:txBody>
          <a:bodyPr vert="horz" wrap="square" lIns="0" tIns="0" rIns="0" bIns="0" rtlCol="0">
            <a:noAutofit/>
          </a:bodyPr>
          <a:lstStyle>
            <a:lvl1pPr indent="0">
              <a:lnSpc>
                <a:spcPct val="100000"/>
              </a:lnSpc>
              <a:spcBef>
                <a:spcPts val="600"/>
              </a:spcBef>
              <a:spcAft>
                <a:spcPts val="600"/>
              </a:spcAft>
              <a:buClr>
                <a:schemeClr val="accent2"/>
              </a:buClr>
              <a:buFont typeface="Symbol" panose="05050102010706020507" pitchFamily="18" charset="2"/>
              <a:buNone/>
              <a:defRPr sz="2000" b="1" i="0">
                <a:solidFill>
                  <a:schemeClr val="accent1"/>
                </a:solidFill>
                <a:latin typeface="Calibri" panose="020F0502020204030204" pitchFamily="34" charset="0"/>
                <a:cs typeface="Calibri" panose="020F0502020204030204" pitchFamily="34" charset="0"/>
              </a:defRPr>
            </a:lvl1pPr>
            <a:lvl2pPr marL="712788" indent="-280988">
              <a:lnSpc>
                <a:spcPct val="100000"/>
              </a:lnSpc>
              <a:spcBef>
                <a:spcPts val="600"/>
              </a:spcBef>
              <a:spcAft>
                <a:spcPts val="600"/>
              </a:spcAft>
              <a:buClrTx/>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1073150" indent="-246063">
              <a:lnSpc>
                <a:spcPct val="100000"/>
              </a:lnSpc>
              <a:spcBef>
                <a:spcPts val="600"/>
              </a:spcBef>
              <a:spcAft>
                <a:spcPts val="600"/>
              </a:spcAft>
              <a:buClrTx/>
              <a:buFont typeface="Arial" panose="020B0604020202020204" pitchFamily="34" charset="0"/>
              <a:buChar char="•"/>
              <a:defRPr b="0" i="0">
                <a:latin typeface="Calibri" panose="020F0502020204030204" pitchFamily="34" charset="0"/>
                <a:cs typeface="Calibri" panose="020F0502020204030204" pitchFamily="34" charset="0"/>
              </a:defRPr>
            </a:lvl3pPr>
            <a:lvl4pPr marL="1520825" indent="-225425">
              <a:lnSpc>
                <a:spcPct val="100000"/>
              </a:lnSpc>
              <a:spcBef>
                <a:spcPts val="600"/>
              </a:spcBef>
              <a:spcAft>
                <a:spcPts val="600"/>
              </a:spcAft>
              <a:buClrTx/>
              <a:buFont typeface="Arial" panose="020B0604020202020204" pitchFamily="34" charset="0"/>
              <a:buChar char="•"/>
              <a:defRPr sz="1600" b="0" i="0">
                <a:latin typeface="Calibri" panose="020F0502020204030204" pitchFamily="34" charset="0"/>
                <a:cs typeface="Calibri" panose="020F0502020204030204" pitchFamily="34" charset="0"/>
              </a:defRPr>
            </a:lvl4pPr>
            <a:lvl5pPr marL="1881188" indent="-225425">
              <a:lnSpc>
                <a:spcPct val="100000"/>
              </a:lnSpc>
              <a:spcBef>
                <a:spcPts val="600"/>
              </a:spcBef>
              <a:spcAft>
                <a:spcPts val="600"/>
              </a:spcAft>
              <a:buClrTx/>
              <a:buFont typeface="Arial" panose="020B0604020202020204" pitchFamily="34" charset="0"/>
              <a:buChar char="•"/>
              <a:defRPr sz="1400" b="0" i="0">
                <a:latin typeface="Calibri" panose="020F050202020403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600"/>
              </a:spcBef>
              <a:spcAft>
                <a:spcPts val="600"/>
              </a:spcAft>
              <a:buClr>
                <a:srgbClr val="FE9F2E"/>
              </a:buClr>
              <a:buSzTx/>
              <a:buFont typeface="Symbol" panose="05050102010706020507" pitchFamily="18" charset="2"/>
              <a:buNone/>
              <a:tabLst/>
              <a:defRPr/>
            </a:pPr>
            <a:r>
              <a:rPr kumimoji="0" lang="vi" sz="20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Phân tích gộp 83 RCT so sánh hiệu quả của</a:t>
            </a:r>
            <a:r>
              <a:rPr kumimoji="0" lang="en-US" sz="20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 ức chế</a:t>
            </a:r>
            <a:r>
              <a:rPr kumimoji="0" lang="vi" sz="20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 DPP4 ở bệnh nhân </a:t>
            </a:r>
            <a:r>
              <a:rPr kumimoji="0" lang="en-US" sz="20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ĐTĐ </a:t>
            </a:r>
            <a:r>
              <a:rPr kumimoji="0" lang="en-US" sz="2000" b="1" i="0" u="none" strike="noStrike" kern="1200" cap="none" spc="0" normalizeH="0" baseline="0" noProof="0" dirty="0" err="1">
                <a:ln>
                  <a:noFill/>
                </a:ln>
                <a:solidFill>
                  <a:srgbClr val="322A86"/>
                </a:solidFill>
                <a:effectLst/>
                <a:uLnTx/>
                <a:uFillTx/>
                <a:latin typeface="Calibri" panose="020F0502020204030204" pitchFamily="34" charset="0"/>
                <a:ea typeface="+mn-ea"/>
                <a:cs typeface="Calibri" panose="020F0502020204030204" pitchFamily="34" charset="0"/>
              </a:rPr>
              <a:t>típ</a:t>
            </a:r>
            <a:r>
              <a:rPr kumimoji="0" lang="en-US" sz="20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 2</a:t>
            </a:r>
            <a:br>
              <a:rPr kumimoji="0" lang="en-GB" sz="20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br>
            <a:r>
              <a:rPr kumimoji="0" lang="vi" sz="20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(không có so sánh thử nghiệm đối đầu)*</a:t>
            </a:r>
          </a:p>
        </p:txBody>
      </p:sp>
      <p:sp>
        <p:nvSpPr>
          <p:cNvPr id="34" name="Rectangle: Rounded Corners 33">
            <a:extLst>
              <a:ext uri="{FF2B5EF4-FFF2-40B4-BE49-F238E27FC236}">
                <a16:creationId xmlns:a16="http://schemas.microsoft.com/office/drawing/2014/main" id="{A1EF09D6-8C00-4107-9E6E-F46ED0618283}"/>
              </a:ext>
            </a:extLst>
          </p:cNvPr>
          <p:cNvSpPr/>
          <p:nvPr/>
        </p:nvSpPr>
        <p:spPr>
          <a:xfrm>
            <a:off x="2349289" y="2268560"/>
            <a:ext cx="1195191" cy="3114146"/>
          </a:xfrm>
          <a:prstGeom prst="roundRect">
            <a:avLst/>
          </a:prstGeom>
          <a:noFill/>
          <a:ln w="19050" cap="flat" cmpd="sng" algn="ctr">
            <a:solidFill>
              <a:schemeClr val="accent2"/>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Text Placeholder 15">
            <a:extLst>
              <a:ext uri="{FF2B5EF4-FFF2-40B4-BE49-F238E27FC236}">
                <a16:creationId xmlns:a16="http://schemas.microsoft.com/office/drawing/2014/main" id="{3773B51A-1B0E-43BF-9D00-E0C0FD9CFA29}"/>
              </a:ext>
            </a:extLst>
          </p:cNvPr>
          <p:cNvSpPr>
            <a:spLocks noGrp="1"/>
          </p:cNvSpPr>
          <p:nvPr>
            <p:ph type="body" sz="quarter" idx="15"/>
          </p:nvPr>
        </p:nvSpPr>
        <p:spPr>
          <a:xfrm>
            <a:off x="0" y="5907820"/>
            <a:ext cx="11651472" cy="206296"/>
          </a:xfrm>
        </p:spPr>
        <p:txBody>
          <a:bodyPr/>
          <a:lstStyle/>
          <a:p>
            <a:pPr lvl="0">
              <a:spcAft>
                <a:spcPts val="0"/>
              </a:spcAft>
              <a:buClrTx/>
              <a:defRPr/>
            </a:pPr>
            <a:r>
              <a:rPr lang="en-GB" dirty="0">
                <a:latin typeface="Calibri" panose="020F0502020204030204"/>
              </a:rPr>
              <a:t>*A systematic review of RCTs, health economic evaluation studies, systematic reviews and meta-analyses, followed by primary Bayesian mixed treatment comparison meta-analyses and secondary frequentist direct comparison meta-analyses using a random effects model to compare the safety and efficacy of DPP4is in patients with T2D and inadequate glycaemic control. Outcomes were reported as weighted mean change from baseline, or odds ratio with 95% CrI; </a:t>
            </a:r>
            <a:r>
              <a:rPr lang="en-GB" baseline="30000" dirty="0">
                <a:latin typeface="Calibri" panose="020F0502020204030204"/>
              </a:rPr>
              <a:t>†</a:t>
            </a:r>
            <a:r>
              <a:rPr lang="en-GB" dirty="0">
                <a:latin typeface="Calibri" panose="020F0502020204030204"/>
              </a:rPr>
              <a:t>Statistically significant versus placebo </a:t>
            </a:r>
          </a:p>
          <a:p>
            <a:pPr lvl="0">
              <a:spcAft>
                <a:spcPts val="0"/>
              </a:spcAft>
              <a:buClrTx/>
              <a:defRPr/>
            </a:pPr>
            <a:r>
              <a:rPr lang="en-GB" dirty="0">
                <a:latin typeface="Calibri" panose="020F0502020204030204"/>
              </a:rPr>
              <a:t>CrI, credible interval; DPP4i, dipeptidylpeptidase-4 inhibitor; RCT, randomised controlled trial; SU, Sulphonylurea; T2D, type 2 diabetes </a:t>
            </a:r>
          </a:p>
          <a:p>
            <a:pPr lvl="0">
              <a:spcAft>
                <a:spcPts val="0"/>
              </a:spcAft>
              <a:buClrTx/>
              <a:defRPr/>
            </a:pPr>
            <a:r>
              <a:rPr lang="en-GB" dirty="0">
                <a:latin typeface="Calibri" panose="020F0502020204030204"/>
              </a:rPr>
              <a:t>Craddy P et al. </a:t>
            </a:r>
            <a:r>
              <a:rPr lang="en-GB" i="1" dirty="0">
                <a:latin typeface="Calibri" panose="020F0502020204030204"/>
              </a:rPr>
              <a:t>Diabetes Ther </a:t>
            </a:r>
            <a:r>
              <a:rPr lang="en-GB" dirty="0">
                <a:latin typeface="Calibri" panose="020F0502020204030204"/>
              </a:rPr>
              <a:t>2014;5:1</a:t>
            </a:r>
          </a:p>
        </p:txBody>
      </p:sp>
      <p:sp>
        <p:nvSpPr>
          <p:cNvPr id="14" name="TextBox 13">
            <a:extLst>
              <a:ext uri="{FF2B5EF4-FFF2-40B4-BE49-F238E27FC236}">
                <a16:creationId xmlns:a16="http://schemas.microsoft.com/office/drawing/2014/main" id="{06311051-ECD3-4545-BA6E-E50C136DE825}"/>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18062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51FA-93A0-4372-B0A9-96B27AE03C52}"/>
              </a:ext>
            </a:extLst>
          </p:cNvPr>
          <p:cNvSpPr>
            <a:spLocks noGrp="1"/>
          </p:cNvSpPr>
          <p:nvPr>
            <p:ph type="title"/>
          </p:nvPr>
        </p:nvSpPr>
        <p:spPr/>
        <p:txBody>
          <a:bodyPr/>
          <a:lstStyle/>
          <a:p>
            <a:r>
              <a:rPr lang="vi" dirty="0"/>
              <a:t>Với </a:t>
            </a:r>
            <a:r>
              <a:rPr lang="vi-VN" dirty="0"/>
              <a:t>Linagliptin</a:t>
            </a:r>
            <a:r>
              <a:rPr lang="vi" dirty="0"/>
              <a:t>, nhiều bệnh nhân đạt được mức HbA </a:t>
            </a:r>
            <a:r>
              <a:rPr lang="vi" baseline="-25000" dirty="0"/>
              <a:t>1c </a:t>
            </a:r>
            <a:r>
              <a:rPr lang="vi" dirty="0"/>
              <a:t>mục tiêu</a:t>
            </a:r>
            <a:r>
              <a:rPr lang="vi" baseline="-25000" dirty="0"/>
              <a:t> </a:t>
            </a:r>
            <a:r>
              <a:rPr lang="vi" dirty="0"/>
              <a:t>mà không bị </a:t>
            </a:r>
            <a:r>
              <a:rPr lang="en-US" dirty="0"/>
              <a:t>biến cố </a:t>
            </a:r>
            <a:r>
              <a:rPr lang="vi" dirty="0"/>
              <a:t>hạ đường huyết* hoặc tăng cân so với glimepiride</a:t>
            </a:r>
            <a:r>
              <a:rPr lang="vi" baseline="30000" dirty="0"/>
              <a:t>†</a:t>
            </a:r>
          </a:p>
        </p:txBody>
      </p:sp>
      <p:graphicFrame>
        <p:nvGraphicFramePr>
          <p:cNvPr id="33" name="Graphique 15">
            <a:extLst>
              <a:ext uri="{FF2B5EF4-FFF2-40B4-BE49-F238E27FC236}">
                <a16:creationId xmlns:a16="http://schemas.microsoft.com/office/drawing/2014/main" id="{6B2ED696-5666-4D9D-A186-CB641E596B00}"/>
              </a:ext>
            </a:extLst>
          </p:cNvPr>
          <p:cNvGraphicFramePr/>
          <p:nvPr/>
        </p:nvGraphicFramePr>
        <p:xfrm>
          <a:off x="1439484" y="1456870"/>
          <a:ext cx="5664629" cy="3787946"/>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20">
            <a:extLst>
              <a:ext uri="{FF2B5EF4-FFF2-40B4-BE49-F238E27FC236}">
                <a16:creationId xmlns:a16="http://schemas.microsoft.com/office/drawing/2014/main" id="{B291C77A-FC70-48DB-99D6-6748769D60AD}"/>
              </a:ext>
            </a:extLst>
          </p:cNvPr>
          <p:cNvSpPr txBox="1"/>
          <p:nvPr/>
        </p:nvSpPr>
        <p:spPr>
          <a:xfrm rot="16200000">
            <a:off x="-555932" y="3129280"/>
            <a:ext cx="3453864"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Tỷ lệ bệnh nhân (%)</a:t>
            </a:r>
          </a:p>
        </p:txBody>
      </p:sp>
      <p:sp>
        <p:nvSpPr>
          <p:cNvPr id="35" name="Rectangle 34">
            <a:extLst>
              <a:ext uri="{FF2B5EF4-FFF2-40B4-BE49-F238E27FC236}">
                <a16:creationId xmlns:a16="http://schemas.microsoft.com/office/drawing/2014/main" id="{8E899443-47A4-44E9-9A80-043316465620}"/>
              </a:ext>
            </a:extLst>
          </p:cNvPr>
          <p:cNvSpPr/>
          <p:nvPr/>
        </p:nvSpPr>
        <p:spPr>
          <a:xfrm>
            <a:off x="5158080" y="1823655"/>
            <a:ext cx="1035699" cy="504888"/>
          </a:xfrm>
          <a:prstGeom prst="rect">
            <a:avLst/>
          </a:prstGeom>
          <a:no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vi" sz="2800" b="1" i="0" u="none" strike="noStrike" kern="0" cap="none" spc="0" normalizeH="0" baseline="0" noProof="0" dirty="0">
                <a:ln>
                  <a:noFill/>
                </a:ln>
                <a:solidFill>
                  <a:prstClr val="white"/>
                </a:solidFill>
                <a:effectLst/>
                <a:uLnTx/>
                <a:uFillTx/>
                <a:latin typeface="Calibri" panose="020F0502020204030204"/>
                <a:ea typeface="+mn-ea"/>
                <a:cs typeface="+mn-cs"/>
              </a:rPr>
              <a:t>76%</a:t>
            </a:r>
          </a:p>
        </p:txBody>
      </p:sp>
      <p:sp>
        <p:nvSpPr>
          <p:cNvPr id="55" name="Rectangle 54">
            <a:extLst>
              <a:ext uri="{FF2B5EF4-FFF2-40B4-BE49-F238E27FC236}">
                <a16:creationId xmlns:a16="http://schemas.microsoft.com/office/drawing/2014/main" id="{A1F4A8EC-2D91-424B-BE44-802002162A43}"/>
              </a:ext>
            </a:extLst>
          </p:cNvPr>
          <p:cNvSpPr/>
          <p:nvPr/>
        </p:nvSpPr>
        <p:spPr>
          <a:xfrm>
            <a:off x="2616032" y="1835086"/>
            <a:ext cx="1035699" cy="504888"/>
          </a:xfrm>
          <a:prstGeom prst="rect">
            <a:avLst/>
          </a:prstGeom>
          <a:no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vi" sz="2800" b="1" i="0" u="none" strike="noStrike" kern="0" cap="none" spc="0" normalizeH="0" baseline="0" noProof="0" dirty="0">
                <a:ln>
                  <a:noFill/>
                </a:ln>
                <a:solidFill>
                  <a:srgbClr val="000000"/>
                </a:solidFill>
                <a:effectLst/>
                <a:uLnTx/>
                <a:uFillTx/>
                <a:latin typeface="Calibri" panose="020F0502020204030204"/>
                <a:ea typeface="+mn-ea"/>
                <a:cs typeface="+mn-cs"/>
              </a:rPr>
              <a:t>76%</a:t>
            </a:r>
          </a:p>
        </p:txBody>
      </p:sp>
      <p:sp>
        <p:nvSpPr>
          <p:cNvPr id="56" name="ZoneTexte 27">
            <a:extLst>
              <a:ext uri="{FF2B5EF4-FFF2-40B4-BE49-F238E27FC236}">
                <a16:creationId xmlns:a16="http://schemas.microsoft.com/office/drawing/2014/main" id="{641EC785-A82A-4DB2-A26F-0EBE7EF38D1D}"/>
              </a:ext>
            </a:extLst>
          </p:cNvPr>
          <p:cNvSpPr txBox="1"/>
          <p:nvPr/>
        </p:nvSpPr>
        <p:spPr>
          <a:xfrm>
            <a:off x="2461311" y="5066399"/>
            <a:ext cx="1362523" cy="613694"/>
          </a:xfrm>
          <a:prstGeom prst="rect">
            <a:avLst/>
          </a:prstGeom>
          <a:noFill/>
        </p:spPr>
        <p:txBody>
          <a:bodyPr wrap="square" rtlCol="0">
            <a:spAutoFit/>
          </a:bodyPr>
          <a:lstStyle/>
          <a:p>
            <a:pPr marL="0" marR="0" lvl="0" indent="0" algn="ctr" defTabSz="914354" rtl="0" eaLnBrk="1" fontAlgn="auto" latinLnBrk="0" hangingPunct="1">
              <a:lnSpc>
                <a:spcPct val="80000"/>
              </a:lnSpc>
              <a:spcBef>
                <a:spcPts val="0"/>
              </a:spcBef>
              <a:spcAft>
                <a:spcPts val="0"/>
              </a:spcAft>
              <a:buClrTx/>
              <a:buSzTx/>
              <a:buFontTx/>
              <a:buNone/>
              <a:tabLst/>
              <a:defRPr/>
            </a:pPr>
            <a:r>
              <a:rPr kumimoji="0" lang="vi" sz="14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Glimepiride + metformin</a:t>
            </a:r>
          </a:p>
          <a:p>
            <a:pPr marL="0" marR="0" lvl="0" indent="0" algn="ctr" defTabSz="914354" rtl="0" eaLnBrk="1" fontAlgn="auto" latinLnBrk="0" hangingPunct="1">
              <a:lnSpc>
                <a:spcPct val="80000"/>
              </a:lnSpc>
              <a:spcBef>
                <a:spcPts val="0"/>
              </a:spcBef>
              <a:spcAft>
                <a:spcPts val="0"/>
              </a:spcAft>
              <a:buClrTx/>
              <a:buSzTx/>
              <a:buFontTx/>
              <a:buNone/>
              <a:tabLst/>
              <a:defRPr/>
            </a:pPr>
            <a:r>
              <a:rPr kumimoji="0" lang="vi" sz="14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(n=271)</a:t>
            </a:r>
          </a:p>
        </p:txBody>
      </p:sp>
      <p:sp>
        <p:nvSpPr>
          <p:cNvPr id="57" name="ZoneTexte 29">
            <a:extLst>
              <a:ext uri="{FF2B5EF4-FFF2-40B4-BE49-F238E27FC236}">
                <a16:creationId xmlns:a16="http://schemas.microsoft.com/office/drawing/2014/main" id="{7D0853E6-FF48-41B9-985F-09CC5B3B0810}"/>
              </a:ext>
            </a:extLst>
          </p:cNvPr>
          <p:cNvSpPr txBox="1"/>
          <p:nvPr/>
        </p:nvSpPr>
        <p:spPr>
          <a:xfrm>
            <a:off x="5021509" y="5066399"/>
            <a:ext cx="1362523" cy="613694"/>
          </a:xfrm>
          <a:prstGeom prst="rect">
            <a:avLst/>
          </a:prstGeom>
          <a:noFill/>
        </p:spPr>
        <p:txBody>
          <a:bodyPr wrap="square" rtlCol="0">
            <a:spAutoFit/>
          </a:bodyPr>
          <a:lstStyle/>
          <a:p>
            <a:pPr marL="0" marR="0" lvl="0" indent="0" algn="ctr" defTabSz="914354" rtl="0" eaLnBrk="1" fontAlgn="auto" latinLnBrk="0" hangingPunct="1">
              <a:lnSpc>
                <a:spcPct val="80000"/>
              </a:lnSpc>
              <a:spcBef>
                <a:spcPts val="0"/>
              </a:spcBef>
              <a:spcAft>
                <a:spcPts val="0"/>
              </a:spcAft>
              <a:buClrTx/>
              <a:buSzTx/>
              <a:buFontTx/>
              <a:buNone/>
              <a:tabLst/>
              <a:defRPr/>
            </a:pPr>
            <a:r>
              <a:rPr kumimoji="0" lang="vi" sz="14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Linagliptin + metformin</a:t>
            </a:r>
          </a:p>
          <a:p>
            <a:pPr marL="0" marR="0" lvl="0" indent="0" algn="ctr" defTabSz="914354" rtl="0" eaLnBrk="1" fontAlgn="auto" latinLnBrk="0" hangingPunct="1">
              <a:lnSpc>
                <a:spcPct val="80000"/>
              </a:lnSpc>
              <a:spcBef>
                <a:spcPts val="0"/>
              </a:spcBef>
              <a:spcAft>
                <a:spcPts val="0"/>
              </a:spcAft>
              <a:buClrTx/>
              <a:buSzTx/>
              <a:buFontTx/>
              <a:buNone/>
              <a:tabLst/>
              <a:defRPr/>
            </a:pPr>
            <a:r>
              <a:rPr kumimoji="0" lang="vi" sz="14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(n=233)</a:t>
            </a:r>
          </a:p>
        </p:txBody>
      </p:sp>
      <p:sp>
        <p:nvSpPr>
          <p:cNvPr id="58" name="Flèche vers le haut 1">
            <a:extLst>
              <a:ext uri="{FF2B5EF4-FFF2-40B4-BE49-F238E27FC236}">
                <a16:creationId xmlns:a16="http://schemas.microsoft.com/office/drawing/2014/main" id="{6C1F8774-8CCD-481B-8D15-BED9163D9194}"/>
              </a:ext>
            </a:extLst>
          </p:cNvPr>
          <p:cNvSpPr/>
          <p:nvPr/>
        </p:nvSpPr>
        <p:spPr>
          <a:xfrm>
            <a:off x="4063406" y="2417287"/>
            <a:ext cx="695508" cy="1460833"/>
          </a:xfrm>
          <a:prstGeom prst="upArrow">
            <a:avLst/>
          </a:prstGeom>
          <a:noFill/>
          <a:ln w="28575" cap="flat" cmpd="sng" algn="ctr">
            <a:solidFill>
              <a:srgbClr val="332A86"/>
            </a:solid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4EA43F83-729C-4814-8F42-E0E0A6285F0B}"/>
              </a:ext>
            </a:extLst>
          </p:cNvPr>
          <p:cNvGrpSpPr/>
          <p:nvPr/>
        </p:nvGrpSpPr>
        <p:grpSpPr>
          <a:xfrm>
            <a:off x="3790538" y="4079974"/>
            <a:ext cx="1265455" cy="738664"/>
            <a:chOff x="3790538" y="4504485"/>
            <a:chExt cx="1265455" cy="738664"/>
          </a:xfrm>
        </p:grpSpPr>
        <p:sp>
          <p:nvSpPr>
            <p:cNvPr id="60" name="Rectangle 59">
              <a:extLst>
                <a:ext uri="{FF2B5EF4-FFF2-40B4-BE49-F238E27FC236}">
                  <a16:creationId xmlns:a16="http://schemas.microsoft.com/office/drawing/2014/main" id="{4B5EA776-D892-4A42-84E2-103B6B1030F9}"/>
                </a:ext>
              </a:extLst>
            </p:cNvPr>
            <p:cNvSpPr/>
            <p:nvPr/>
          </p:nvSpPr>
          <p:spPr>
            <a:xfrm>
              <a:off x="3790538" y="4504485"/>
              <a:ext cx="1265455" cy="738664"/>
            </a:xfrm>
            <a:prstGeom prst="rect">
              <a:avLst/>
            </a:prstGeom>
          </p:spPr>
          <p:txBody>
            <a:bodyPr wrap="square" lIns="0" rIns="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mn-ea"/>
                  <a:cs typeface="+mn-cs"/>
                </a:rPr>
                <a:t>OR</a:t>
              </a:r>
              <a:r>
                <a:rPr kumimoji="0" lang="vi" sz="14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 (KTC 95%): </a:t>
              </a:r>
              <a:br>
                <a:rPr kumimoji="0" lang="en-GB" sz="1400" b="0" i="0" u="none" strike="noStrike" kern="0" cap="none" spc="0" normalizeH="0" baseline="0" noProof="0" dirty="0">
                  <a:ln>
                    <a:noFill/>
                  </a:ln>
                  <a:solidFill>
                    <a:srgbClr val="000000"/>
                  </a:solidFill>
                  <a:effectLst/>
                  <a:uLnTx/>
                  <a:uFillTx/>
                  <a:latin typeface="Calibri" panose="020F0502020204030204"/>
                  <a:ea typeface="+mn-ea"/>
                  <a:cs typeface="+mn-cs"/>
                </a:rPr>
              </a:br>
              <a:r>
                <a:rPr kumimoji="0" lang="vi" sz="14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3,86 (2,63, 5,68)</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vi" sz="1400" b="0" i="1" u="none" strike="noStrike" kern="0" cap="none" spc="0" normalizeH="0" baseline="0" noProof="0" dirty="0">
                  <a:ln>
                    <a:noFill/>
                  </a:ln>
                  <a:solidFill>
                    <a:srgbClr val="000000"/>
                  </a:solidFill>
                  <a:effectLst/>
                  <a:uLnTx/>
                  <a:uFillTx/>
                  <a:latin typeface="Tahoma" panose="020B0604030504040204" pitchFamily="34" charset="0"/>
                  <a:ea typeface="+mn-ea"/>
                  <a:cs typeface="+mn-cs"/>
                </a:rPr>
                <a:t>p </a:t>
              </a:r>
              <a:r>
                <a:rPr kumimoji="0" lang="vi" sz="14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&lt;0,0001</a:t>
              </a:r>
            </a:p>
          </p:txBody>
        </p:sp>
        <p:cxnSp>
          <p:nvCxnSpPr>
            <p:cNvPr id="61" name="Straight Arrow Connector 60">
              <a:extLst>
                <a:ext uri="{FF2B5EF4-FFF2-40B4-BE49-F238E27FC236}">
                  <a16:creationId xmlns:a16="http://schemas.microsoft.com/office/drawing/2014/main" id="{00827644-792C-4A42-82C5-FCB4A30256A5}"/>
                </a:ext>
              </a:extLst>
            </p:cNvPr>
            <p:cNvCxnSpPr/>
            <p:nvPr/>
          </p:nvCxnSpPr>
          <p:spPr>
            <a:xfrm>
              <a:off x="3899720" y="5239249"/>
              <a:ext cx="1018901" cy="0"/>
            </a:xfrm>
            <a:prstGeom prst="straightConnector1">
              <a:avLst/>
            </a:prstGeom>
            <a:noFill/>
            <a:ln w="19050" cap="flat" cmpd="sng" algn="ctr">
              <a:solidFill>
                <a:srgbClr val="4D4F53"/>
              </a:solidFill>
              <a:prstDash val="solid"/>
              <a:miter lim="800000"/>
              <a:headEnd type="triangle" w="med" len="med"/>
              <a:tailEnd type="triangle" w="med" len="med"/>
            </a:ln>
            <a:effectLst/>
          </p:spPr>
        </p:cxnSp>
      </p:grpSp>
      <p:sp>
        <p:nvSpPr>
          <p:cNvPr id="62" name="Rectangle 61">
            <a:extLst>
              <a:ext uri="{FF2B5EF4-FFF2-40B4-BE49-F238E27FC236}">
                <a16:creationId xmlns:a16="http://schemas.microsoft.com/office/drawing/2014/main" id="{A6D5E732-B8EC-411D-9FEC-948228B0FEB3}"/>
              </a:ext>
            </a:extLst>
          </p:cNvPr>
          <p:cNvSpPr/>
          <p:nvPr/>
        </p:nvSpPr>
        <p:spPr>
          <a:xfrm>
            <a:off x="7536164" y="2125366"/>
            <a:ext cx="3672405" cy="7330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 sz="1867" b="0" i="0" u="none" strike="noStrike" kern="0" cap="none" spc="0" normalizeH="0" baseline="0" noProof="0" dirty="0">
                <a:ln>
                  <a:noFill/>
                </a:ln>
                <a:solidFill>
                  <a:srgbClr val="000000"/>
                </a:solidFill>
                <a:effectLst/>
                <a:uLnTx/>
                <a:uFillTx/>
                <a:latin typeface="Calibri" panose="020F0502020204030204"/>
                <a:ea typeface="+mn-ea"/>
                <a:cs typeface="+mn-cs"/>
              </a:rPr>
              <a:t>Tỷ lệ bệnh nhân đạt </a:t>
            </a:r>
            <a:br>
              <a:rPr kumimoji="0" lang="en-GB" sz="1867" b="0" i="0" u="none" strike="noStrike" kern="0" cap="none" spc="0" normalizeH="0" baseline="0" noProof="0" dirty="0">
                <a:ln>
                  <a:noFill/>
                </a:ln>
                <a:solidFill>
                  <a:srgbClr val="000000"/>
                </a:solidFill>
                <a:effectLst/>
                <a:uLnTx/>
                <a:uFillTx/>
                <a:latin typeface="Calibri" panose="020F0502020204030204"/>
                <a:ea typeface="+mn-ea"/>
                <a:cs typeface="+mn-cs"/>
              </a:rPr>
            </a:br>
            <a:r>
              <a:rPr kumimoji="0" lang="vi" sz="1867" b="0" i="0" u="none" strike="noStrike" kern="0" cap="none" spc="0" normalizeH="0" baseline="0" noProof="0" dirty="0">
                <a:ln>
                  <a:noFill/>
                </a:ln>
                <a:solidFill>
                  <a:srgbClr val="000000"/>
                </a:solidFill>
                <a:effectLst/>
                <a:uLnTx/>
                <a:uFillTx/>
                <a:latin typeface="Calibri" panose="020F0502020204030204"/>
                <a:ea typeface="+mn-ea"/>
                <a:cs typeface="+mn-cs"/>
              </a:rPr>
              <a:t>HbA </a:t>
            </a:r>
            <a:r>
              <a:rPr kumimoji="0" lang="vi" sz="1867" b="0" i="0" u="none" strike="noStrike" kern="0" cap="none" spc="0" normalizeH="0" baseline="-25000" noProof="0" dirty="0">
                <a:ln>
                  <a:noFill/>
                </a:ln>
                <a:solidFill>
                  <a:srgbClr val="000000"/>
                </a:solidFill>
                <a:effectLst/>
                <a:uLnTx/>
                <a:uFillTx/>
                <a:latin typeface="Calibri" panose="020F0502020204030204"/>
                <a:ea typeface="+mn-ea"/>
                <a:cs typeface="+mn-cs"/>
              </a:rPr>
              <a:t>1c </a:t>
            </a:r>
            <a:r>
              <a:rPr kumimoji="0" lang="vi" sz="1867" b="0" i="0" u="none" strike="noStrike" kern="0" cap="none" spc="0" normalizeH="0" baseline="0" noProof="0" dirty="0">
                <a:ln>
                  <a:noFill/>
                </a:ln>
                <a:solidFill>
                  <a:srgbClr val="000000"/>
                </a:solidFill>
                <a:effectLst/>
                <a:uLnTx/>
                <a:uFillTx/>
                <a:latin typeface="Calibri" panose="020F0502020204030204"/>
                <a:ea typeface="+mn-ea"/>
                <a:cs typeface="+mn-cs"/>
              </a:rPr>
              <a:t>mục tiêu &lt;7% sau 2 năm</a:t>
            </a:r>
            <a:r>
              <a:rPr kumimoji="0" lang="vi" sz="1867" b="0" i="0" u="none" strike="noStrike" kern="0" cap="none" spc="0" normalizeH="0" baseline="30000" noProof="0" dirty="0">
                <a:ln>
                  <a:noFill/>
                </a:ln>
                <a:solidFill>
                  <a:srgbClr val="000000"/>
                </a:solidFill>
                <a:effectLst/>
                <a:uLnTx/>
                <a:uFillTx/>
                <a:latin typeface="Calibri" panose="020F0502020204030204"/>
                <a:ea typeface="+mn-ea"/>
                <a:cs typeface="+mn-cs"/>
              </a:rPr>
              <a:t>1</a:t>
            </a:r>
          </a:p>
        </p:txBody>
      </p:sp>
      <p:sp>
        <p:nvSpPr>
          <p:cNvPr id="63" name="Rectangle 62">
            <a:extLst>
              <a:ext uri="{FF2B5EF4-FFF2-40B4-BE49-F238E27FC236}">
                <a16:creationId xmlns:a16="http://schemas.microsoft.com/office/drawing/2014/main" id="{440CBC0C-ED53-4270-97BC-8164E36FF752}"/>
              </a:ext>
            </a:extLst>
          </p:cNvPr>
          <p:cNvSpPr/>
          <p:nvPr/>
        </p:nvSpPr>
        <p:spPr>
          <a:xfrm>
            <a:off x="7203321" y="2311219"/>
            <a:ext cx="233604" cy="233604"/>
          </a:xfrm>
          <a:prstGeom prst="rect">
            <a:avLst/>
          </a:prstGeom>
          <a:solidFill>
            <a:srgbClr val="7166C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32073680-EF47-4BE9-8BC6-7DAF77F1FD1F}"/>
              </a:ext>
            </a:extLst>
          </p:cNvPr>
          <p:cNvSpPr/>
          <p:nvPr/>
        </p:nvSpPr>
        <p:spPr>
          <a:xfrm>
            <a:off x="6920098" y="2311219"/>
            <a:ext cx="233604" cy="233604"/>
          </a:xfrm>
          <a:prstGeom prst="rect">
            <a:avLst/>
          </a:prstGeom>
          <a:solidFill>
            <a:srgbClr val="D2D3D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5" name="Group 64">
            <a:extLst>
              <a:ext uri="{FF2B5EF4-FFF2-40B4-BE49-F238E27FC236}">
                <a16:creationId xmlns:a16="http://schemas.microsoft.com/office/drawing/2014/main" id="{9B7DB47E-17BD-44FF-AE55-324D7EAEF287}"/>
              </a:ext>
            </a:extLst>
          </p:cNvPr>
          <p:cNvGrpSpPr/>
          <p:nvPr/>
        </p:nvGrpSpPr>
        <p:grpSpPr>
          <a:xfrm>
            <a:off x="6920098" y="3606350"/>
            <a:ext cx="5060092" cy="1239943"/>
            <a:chOff x="6920098" y="3606350"/>
            <a:chExt cx="4288471" cy="1239943"/>
          </a:xfrm>
        </p:grpSpPr>
        <p:sp>
          <p:nvSpPr>
            <p:cNvPr id="66" name="Rectangle 65">
              <a:extLst>
                <a:ext uri="{FF2B5EF4-FFF2-40B4-BE49-F238E27FC236}">
                  <a16:creationId xmlns:a16="http://schemas.microsoft.com/office/drawing/2014/main" id="{960150C7-71FC-45EC-886B-53B432492989}"/>
                </a:ext>
              </a:extLst>
            </p:cNvPr>
            <p:cNvSpPr/>
            <p:nvPr/>
          </p:nvSpPr>
          <p:spPr>
            <a:xfrm>
              <a:off x="7536164" y="3606350"/>
              <a:ext cx="3672405" cy="1239943"/>
            </a:xfrm>
            <a:prstGeom prst="rect">
              <a:avLst/>
            </a:prstGeom>
            <a:solidFill>
              <a:sysClr val="window" lastClr="FFFFFF"/>
            </a:solidFill>
            <a:ln w="12700" cap="flat" cmpd="sng" algn="ctr">
              <a:noFill/>
              <a:prstDash val="solid"/>
              <a:miter lim="800000"/>
            </a:ln>
            <a:effectLst/>
          </p:spPr>
          <p:txBody>
            <a:bodyPr rtlCol="0" anchor="ct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 sz="1867" b="0" i="0" u="none" strike="noStrike" kern="0" cap="none" spc="0" normalizeH="0" baseline="0" noProof="0" dirty="0">
                  <a:ln>
                    <a:noFill/>
                  </a:ln>
                  <a:solidFill>
                    <a:srgbClr val="000000"/>
                  </a:solidFill>
                  <a:effectLst/>
                  <a:uLnTx/>
                  <a:uFillTx/>
                  <a:latin typeface="Calibri" panose="020F0502020204030204"/>
                  <a:ea typeface="+mn-ea"/>
                  <a:cs typeface="+mn-cs"/>
                </a:rPr>
                <a:t>Tỷ lệ bệnh nhân đạt </a:t>
              </a:r>
              <a:br>
                <a:rPr kumimoji="0" lang="en-GB" sz="1867" b="0" i="0" u="none" strike="noStrike" kern="0" cap="none" spc="0" normalizeH="0" baseline="0" noProof="0" dirty="0">
                  <a:ln>
                    <a:noFill/>
                  </a:ln>
                  <a:solidFill>
                    <a:srgbClr val="000000"/>
                  </a:solidFill>
                  <a:effectLst/>
                  <a:uLnTx/>
                  <a:uFillTx/>
                  <a:latin typeface="Calibri" panose="020F0502020204030204"/>
                  <a:ea typeface="+mn-ea"/>
                  <a:cs typeface="+mn-cs"/>
                </a:rPr>
              </a:br>
              <a:r>
                <a:rPr kumimoji="0" lang="vi" sz="1867" b="0" i="0" u="none" strike="noStrike" kern="0" cap="none" spc="0" normalizeH="0" baseline="0" noProof="0" dirty="0">
                  <a:ln>
                    <a:noFill/>
                  </a:ln>
                  <a:solidFill>
                    <a:srgbClr val="000000"/>
                  </a:solidFill>
                  <a:effectLst/>
                  <a:uLnTx/>
                  <a:uFillTx/>
                  <a:latin typeface="Calibri" panose="020F0502020204030204"/>
                  <a:ea typeface="+mn-ea"/>
                  <a:cs typeface="+mn-cs"/>
                </a:rPr>
                <a:t>HbA </a:t>
              </a:r>
              <a:r>
                <a:rPr kumimoji="0" lang="vi" sz="1867" b="0" i="0" u="none" strike="noStrike" kern="0" cap="none" spc="0" normalizeH="0" baseline="-25000" noProof="0" dirty="0">
                  <a:ln>
                    <a:noFill/>
                  </a:ln>
                  <a:solidFill>
                    <a:srgbClr val="000000"/>
                  </a:solidFill>
                  <a:effectLst/>
                  <a:uLnTx/>
                  <a:uFillTx/>
                  <a:latin typeface="Calibri" panose="020F0502020204030204"/>
                  <a:ea typeface="+mn-ea"/>
                  <a:cs typeface="+mn-cs"/>
                </a:rPr>
                <a:t>1c </a:t>
              </a:r>
              <a:r>
                <a:rPr kumimoji="0" lang="vi" sz="1867" b="0" i="0" u="none" strike="noStrike" kern="0" cap="none" spc="0" normalizeH="0" baseline="0" noProof="0" dirty="0">
                  <a:ln>
                    <a:noFill/>
                  </a:ln>
                  <a:solidFill>
                    <a:srgbClr val="000000"/>
                  </a:solidFill>
                  <a:effectLst/>
                  <a:uLnTx/>
                  <a:uFillTx/>
                  <a:latin typeface="Calibri" panose="020F0502020204030204"/>
                  <a:ea typeface="+mn-ea"/>
                  <a:cs typeface="+mn-cs"/>
                </a:rPr>
                <a:t>mục tiêu &lt;7% sau 2 năm</a:t>
              </a:r>
              <a:r>
                <a:rPr kumimoji="0" lang="vi" sz="1800" b="0" i="0" u="none" strike="noStrike" kern="0" cap="none" spc="0" normalizeH="0" baseline="0" noProof="0" dirty="0">
                  <a:ln>
                    <a:noFill/>
                  </a:ln>
                  <a:solidFill>
                    <a:srgbClr val="000000"/>
                  </a:solidFill>
                  <a:effectLst/>
                  <a:uLnTx/>
                  <a:uFillTx/>
                  <a:latin typeface="Calibri" panose="020F0502020204030204"/>
                  <a:ea typeface="+mn-ea"/>
                  <a:cs typeface="+mn-cs"/>
                </a:rPr>
                <a:t>:</a:t>
              </a:r>
              <a:r>
                <a:rPr kumimoji="0" lang="vi" sz="1800" b="0" i="0" u="none" strike="noStrike" kern="0" cap="none" spc="0" normalizeH="0" baseline="30000" noProof="0" dirty="0">
                  <a:ln>
                    <a:noFill/>
                  </a:ln>
                  <a:solidFill>
                    <a:srgbClr val="000000"/>
                  </a:solidFill>
                  <a:effectLst/>
                  <a:uLnTx/>
                  <a:uFillTx/>
                  <a:latin typeface="Calibri" panose="020F0502020204030204"/>
                  <a:ea typeface="+mn-ea"/>
                  <a:cs typeface="+mn-cs"/>
                </a:rPr>
                <a:t>2</a:t>
              </a:r>
            </a:p>
            <a:p>
              <a:pPr marL="285737" marR="0" lvl="0" indent="-28573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rPr>
                <a:t>K</a:t>
              </a:r>
              <a:r>
                <a:rPr kumimoji="0" lang="vi" sz="1800" b="0" i="0" u="none" strike="noStrike" kern="0" cap="none" spc="0" normalizeH="0" baseline="0" noProof="0" dirty="0">
                  <a:ln>
                    <a:noFill/>
                  </a:ln>
                  <a:solidFill>
                    <a:srgbClr val="000000"/>
                  </a:solidFill>
                  <a:effectLst/>
                  <a:uLnTx/>
                  <a:uFillTx/>
                  <a:latin typeface="Calibri" panose="020F0502020204030204"/>
                  <a:ea typeface="+mn-ea"/>
                  <a:cs typeface="+mn-cs"/>
                </a:rPr>
                <a:t>hông có các biến cố hạ đường huyết</a:t>
              </a:r>
            </a:p>
            <a:p>
              <a:pPr marL="285737" marR="0" lvl="0" indent="-285737"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 sz="1800" b="0" i="0" u="none" strike="noStrike" kern="0" cap="none" spc="0" normalizeH="0" baseline="0" noProof="0" dirty="0">
                  <a:ln>
                    <a:noFill/>
                  </a:ln>
                  <a:solidFill>
                    <a:srgbClr val="000000"/>
                  </a:solidFill>
                  <a:effectLst/>
                  <a:uLnTx/>
                  <a:uFillTx/>
                  <a:latin typeface="Calibri" panose="020F0502020204030204"/>
                  <a:ea typeface="+mn-ea"/>
                  <a:cs typeface="+mn-cs"/>
                </a:rPr>
                <a:t>Không tăng cân</a:t>
              </a:r>
            </a:p>
          </p:txBody>
        </p:sp>
        <p:sp>
          <p:nvSpPr>
            <p:cNvPr id="67" name="Rectangle 66">
              <a:extLst>
                <a:ext uri="{FF2B5EF4-FFF2-40B4-BE49-F238E27FC236}">
                  <a16:creationId xmlns:a16="http://schemas.microsoft.com/office/drawing/2014/main" id="{9159C433-6659-4A98-B8D1-E15309C17463}"/>
                </a:ext>
              </a:extLst>
            </p:cNvPr>
            <p:cNvSpPr/>
            <p:nvPr/>
          </p:nvSpPr>
          <p:spPr>
            <a:xfrm>
              <a:off x="7203321" y="3747760"/>
              <a:ext cx="233604" cy="233604"/>
            </a:xfrm>
            <a:prstGeom prst="rect">
              <a:avLst/>
            </a:prstGeom>
            <a:solidFill>
              <a:srgbClr val="332A8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D336E20F-B04D-46B6-B09C-4B1898139133}"/>
                </a:ext>
              </a:extLst>
            </p:cNvPr>
            <p:cNvSpPr/>
            <p:nvPr/>
          </p:nvSpPr>
          <p:spPr>
            <a:xfrm>
              <a:off x="6920098" y="3747760"/>
              <a:ext cx="233604" cy="233604"/>
            </a:xfrm>
            <a:prstGeom prst="rect">
              <a:avLst/>
            </a:prstGeom>
            <a:solidFill>
              <a:srgbClr val="8E908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C0B2E710-F236-4230-9D15-624BCABDC028}"/>
              </a:ext>
            </a:extLst>
          </p:cNvPr>
          <p:cNvGrpSpPr/>
          <p:nvPr/>
        </p:nvGrpSpPr>
        <p:grpSpPr>
          <a:xfrm>
            <a:off x="2572170" y="4079974"/>
            <a:ext cx="1143983" cy="945517"/>
            <a:chOff x="2572170" y="4323944"/>
            <a:chExt cx="1143983" cy="1092605"/>
          </a:xfrm>
        </p:grpSpPr>
        <p:sp>
          <p:nvSpPr>
            <p:cNvPr id="70" name="Rectangle 69">
              <a:extLst>
                <a:ext uri="{FF2B5EF4-FFF2-40B4-BE49-F238E27FC236}">
                  <a16:creationId xmlns:a16="http://schemas.microsoft.com/office/drawing/2014/main" id="{3C2F9100-B6AD-4418-9120-C728E4F1E40C}"/>
                </a:ext>
              </a:extLst>
            </p:cNvPr>
            <p:cNvSpPr/>
            <p:nvPr/>
          </p:nvSpPr>
          <p:spPr>
            <a:xfrm>
              <a:off x="2640050" y="4323944"/>
              <a:ext cx="1005043" cy="1092605"/>
            </a:xfrm>
            <a:prstGeom prst="rect">
              <a:avLst/>
            </a:prstGeom>
            <a:solidFill>
              <a:srgbClr val="8E908F"/>
            </a:solidFill>
            <a:ln w="12700" cap="flat" cmpd="sng" algn="ctr">
              <a:no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3E2E4C22-8CD1-4631-AD8F-915EA6427046}"/>
                </a:ext>
              </a:extLst>
            </p:cNvPr>
            <p:cNvSpPr/>
            <p:nvPr/>
          </p:nvSpPr>
          <p:spPr>
            <a:xfrm>
              <a:off x="2572170" y="4372421"/>
              <a:ext cx="1143983" cy="426457"/>
            </a:xfrm>
            <a:prstGeom prst="rect">
              <a:avLst/>
            </a:prstGeom>
            <a:no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vi" sz="2800" b="1" i="0" u="none" strike="noStrike" kern="0" cap="none" spc="0" normalizeH="0" baseline="0" noProof="0" dirty="0">
                  <a:ln>
                    <a:noFill/>
                  </a:ln>
                  <a:solidFill>
                    <a:srgbClr val="000000"/>
                  </a:solidFill>
                  <a:effectLst/>
                  <a:uLnTx/>
                  <a:uFillTx/>
                  <a:latin typeface="Calibri" panose="020F0502020204030204"/>
                  <a:ea typeface="+mn-ea"/>
                  <a:cs typeface="+mn-cs"/>
                </a:rPr>
                <a:t>23%</a:t>
              </a:r>
              <a:endParaRPr kumimoji="0" lang="en-GB" sz="2800" b="1" i="0" u="none" strike="noStrike" kern="0" cap="none" spc="0" normalizeH="0" baseline="30000" noProof="0" dirty="0">
                <a:ln>
                  <a:noFill/>
                </a:ln>
                <a:solidFill>
                  <a:srgbClr val="000000"/>
                </a:solidFill>
                <a:effectLst/>
                <a:uLnTx/>
                <a:uFillTx/>
                <a:latin typeface="Calibri" panose="020F0502020204030204"/>
                <a:ea typeface="+mn-ea"/>
                <a:cs typeface="+mn-cs"/>
              </a:endParaRPr>
            </a:p>
          </p:txBody>
        </p:sp>
      </p:grpSp>
      <p:grpSp>
        <p:nvGrpSpPr>
          <p:cNvPr id="72" name="Group 71">
            <a:extLst>
              <a:ext uri="{FF2B5EF4-FFF2-40B4-BE49-F238E27FC236}">
                <a16:creationId xmlns:a16="http://schemas.microsoft.com/office/drawing/2014/main" id="{A48FCC9B-E90F-4123-A941-B7C0680DA7CE}"/>
              </a:ext>
            </a:extLst>
          </p:cNvPr>
          <p:cNvGrpSpPr/>
          <p:nvPr/>
        </p:nvGrpSpPr>
        <p:grpSpPr>
          <a:xfrm>
            <a:off x="5113416" y="2695328"/>
            <a:ext cx="1160827" cy="2330160"/>
            <a:chOff x="5113416" y="2822747"/>
            <a:chExt cx="1160827" cy="2593799"/>
          </a:xfrm>
        </p:grpSpPr>
        <p:sp>
          <p:nvSpPr>
            <p:cNvPr id="73" name="Rectangle 72">
              <a:extLst>
                <a:ext uri="{FF2B5EF4-FFF2-40B4-BE49-F238E27FC236}">
                  <a16:creationId xmlns:a16="http://schemas.microsoft.com/office/drawing/2014/main" id="{96DE3D33-554D-4A84-AD0B-C2B02157AACC}"/>
                </a:ext>
              </a:extLst>
            </p:cNvPr>
            <p:cNvSpPr/>
            <p:nvPr/>
          </p:nvSpPr>
          <p:spPr>
            <a:xfrm rot="10800000">
              <a:off x="5188736" y="2822747"/>
              <a:ext cx="1005043" cy="2593799"/>
            </a:xfrm>
            <a:prstGeom prst="rect">
              <a:avLst/>
            </a:prstGeom>
            <a:solidFill>
              <a:srgbClr val="332A86"/>
            </a:solidFill>
            <a:ln w="12700" cap="flat" cmpd="sng" algn="ctr">
              <a:no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98E137DD-DE2C-41A9-8783-5DEE6AC7BFFA}"/>
                </a:ext>
              </a:extLst>
            </p:cNvPr>
            <p:cNvSpPr/>
            <p:nvPr/>
          </p:nvSpPr>
          <p:spPr>
            <a:xfrm>
              <a:off x="5113416" y="2867891"/>
              <a:ext cx="1160827" cy="504888"/>
            </a:xfrm>
            <a:prstGeom prst="rect">
              <a:avLst/>
            </a:prstGeom>
            <a:noFill/>
            <a:ln w="12700" cap="flat" cmpd="sng" algn="ctr">
              <a:noFill/>
              <a:prstDash val="solid"/>
              <a:miter lim="800000"/>
            </a:ln>
            <a:effectLst/>
          </p:spPr>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vi" sz="2800" b="1" i="0" u="none" strike="noStrike" kern="0" cap="none" spc="0" normalizeH="0" baseline="0" noProof="0" dirty="0">
                  <a:ln>
                    <a:noFill/>
                  </a:ln>
                  <a:solidFill>
                    <a:prstClr val="white"/>
                  </a:solidFill>
                  <a:effectLst/>
                  <a:uLnTx/>
                  <a:uFillTx/>
                  <a:latin typeface="Calibri" panose="020F0502020204030204"/>
                  <a:ea typeface="+mn-ea"/>
                  <a:cs typeface="+mn-cs"/>
                </a:rPr>
                <a:t>54%</a:t>
              </a:r>
              <a:endParaRPr kumimoji="0" lang="en-GB" sz="2800" b="1" i="0" u="none" strike="noStrike" kern="0" cap="none" spc="0" normalizeH="0" baseline="30000" noProof="0" dirty="0">
                <a:ln>
                  <a:noFill/>
                </a:ln>
                <a:solidFill>
                  <a:prstClr val="white"/>
                </a:solidFill>
                <a:effectLst/>
                <a:uLnTx/>
                <a:uFillTx/>
                <a:latin typeface="Calibri" panose="020F0502020204030204"/>
                <a:ea typeface="+mn-ea"/>
                <a:cs typeface="+mn-cs"/>
              </a:endParaRPr>
            </a:p>
          </p:txBody>
        </p:sp>
      </p:grpSp>
      <p:sp>
        <p:nvSpPr>
          <p:cNvPr id="29" name="Text Placeholder 7">
            <a:extLst>
              <a:ext uri="{FF2B5EF4-FFF2-40B4-BE49-F238E27FC236}">
                <a16:creationId xmlns:a16="http://schemas.microsoft.com/office/drawing/2014/main" id="{49FFC571-2B9E-4212-9518-0F6531B211C4}"/>
              </a:ext>
            </a:extLst>
          </p:cNvPr>
          <p:cNvSpPr>
            <a:spLocks noGrp="1"/>
          </p:cNvSpPr>
          <p:nvPr>
            <p:ph type="body" sz="quarter" idx="15"/>
          </p:nvPr>
        </p:nvSpPr>
        <p:spPr>
          <a:xfrm>
            <a:off x="0" y="5907820"/>
            <a:ext cx="11651472" cy="206296"/>
          </a:xfrm>
        </p:spPr>
        <p:txBody>
          <a:bodyPr/>
          <a:lstStyle/>
          <a:p>
            <a:r>
              <a:rPr lang="en-GB" dirty="0"/>
              <a:t>*As defined by the American Diabetes Association Workgroup on Hypoglycemia</a:t>
            </a:r>
            <a:r>
              <a:rPr lang="en-GB" baseline="30000" dirty="0"/>
              <a:t>3</a:t>
            </a:r>
            <a:r>
              <a:rPr lang="en-GB" dirty="0"/>
              <a:t>; </a:t>
            </a:r>
            <a:r>
              <a:rPr lang="en-GB" baseline="30000" dirty="0">
                <a:sym typeface="Arial"/>
              </a:rPr>
              <a:t>†</a:t>
            </a:r>
            <a:r>
              <a:rPr lang="en-GB" dirty="0"/>
              <a:t>Study performed using a free combination of linagliptin and metformin</a:t>
            </a:r>
          </a:p>
          <a:p>
            <a:r>
              <a:rPr lang="en-GB" dirty="0"/>
              <a:t>HbA</a:t>
            </a:r>
            <a:r>
              <a:rPr lang="en-GB" baseline="-25000" dirty="0"/>
              <a:t>1c</a:t>
            </a:r>
            <a:r>
              <a:rPr lang="en-GB" dirty="0"/>
              <a:t>, glycated haemoglobin</a:t>
            </a:r>
          </a:p>
          <a:p>
            <a:r>
              <a:rPr lang="en-GB" dirty="0"/>
              <a:t>1. Gallwitz B et al. </a:t>
            </a:r>
            <a:r>
              <a:rPr lang="en-GB" i="1" dirty="0"/>
              <a:t>Lancet </a:t>
            </a:r>
            <a:r>
              <a:rPr lang="en-GB" dirty="0"/>
              <a:t>2012;380:475; 2. Gallwitz B et al. </a:t>
            </a:r>
            <a:r>
              <a:rPr lang="en-GB" i="1" dirty="0"/>
              <a:t>Int J Clin Pract</a:t>
            </a:r>
            <a:r>
              <a:rPr lang="en-GB" dirty="0"/>
              <a:t> 2013;67:317; 3. American Diabetes Association Workgroup on Hypoglycemia. </a:t>
            </a:r>
            <a:r>
              <a:rPr lang="en-GB" i="1" dirty="0"/>
              <a:t>Diabetes Care </a:t>
            </a:r>
            <a:r>
              <a:rPr lang="en-GB" dirty="0"/>
              <a:t>2005;28:1245</a:t>
            </a:r>
          </a:p>
        </p:txBody>
      </p:sp>
      <p:sp>
        <p:nvSpPr>
          <p:cNvPr id="28" name="TextBox 27">
            <a:extLst>
              <a:ext uri="{FF2B5EF4-FFF2-40B4-BE49-F238E27FC236}">
                <a16:creationId xmlns:a16="http://schemas.microsoft.com/office/drawing/2014/main" id="{24732E9C-A6A1-47A2-8FBA-0F698CFD83CA}"/>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213570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250"/>
                                        <p:tgtEl>
                                          <p:spTgt spid="58"/>
                                        </p:tgtEl>
                                      </p:cBhvr>
                                    </p:animEffect>
                                  </p:childTnLst>
                                </p:cTn>
                              </p:par>
                            </p:childTnLst>
                          </p:cTn>
                        </p:par>
                        <p:par>
                          <p:cTn id="12" fill="hold">
                            <p:stCondLst>
                              <p:cond delay="750"/>
                            </p:stCondLst>
                            <p:childTnLst>
                              <p:par>
                                <p:cTn id="13" presetID="22" presetClass="entr" presetSubtype="4"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childTnLst>
                          </p:cTn>
                        </p:par>
                        <p:par>
                          <p:cTn id="16" fill="hold">
                            <p:stCondLst>
                              <p:cond delay="1250"/>
                            </p:stCondLst>
                            <p:childTnLst>
                              <p:par>
                                <p:cTn id="17" presetID="2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down)">
                                      <p:cBhvr>
                                        <p:cTn id="19" dur="250"/>
                                        <p:tgtEl>
                                          <p:spTgt spid="59"/>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7071D-EEF3-47B5-A474-5BE9AA2AA171}"/>
              </a:ext>
            </a:extLst>
          </p:cNvPr>
          <p:cNvSpPr>
            <a:spLocks noGrp="1"/>
          </p:cNvSpPr>
          <p:nvPr>
            <p:ph type="title"/>
          </p:nvPr>
        </p:nvSpPr>
        <p:spPr/>
        <p:txBody>
          <a:bodyPr/>
          <a:lstStyle/>
          <a:p>
            <a:r>
              <a:rPr lang="vi" dirty="0"/>
              <a:t>Nội dung</a:t>
            </a:r>
          </a:p>
        </p:txBody>
      </p:sp>
      <p:sp>
        <p:nvSpPr>
          <p:cNvPr id="3" name="Text Placeholder 2">
            <a:extLst>
              <a:ext uri="{FF2B5EF4-FFF2-40B4-BE49-F238E27FC236}">
                <a16:creationId xmlns:a16="http://schemas.microsoft.com/office/drawing/2014/main" id="{F93FBD70-96FD-48D9-A0CF-F4D92B0DB909}"/>
              </a:ext>
            </a:extLst>
          </p:cNvPr>
          <p:cNvSpPr>
            <a:spLocks noGrp="1"/>
          </p:cNvSpPr>
          <p:nvPr>
            <p:ph type="body" sz="quarter" idx="15"/>
          </p:nvPr>
        </p:nvSpPr>
        <p:spPr/>
        <p:txBody>
          <a:bodyPr/>
          <a:lstStyle/>
          <a:p>
            <a:r>
              <a:rPr lang="vi-VN" b="0" i="0" dirty="0">
                <a:solidFill>
                  <a:srgbClr val="002060"/>
                </a:solidFill>
                <a:effectLst/>
                <a:latin typeface="Arial" panose="020B0604020202020204" pitchFamily="34" charset="0"/>
              </a:rPr>
              <a:t>SC-VN-02756</a:t>
            </a:r>
            <a:endParaRPr lang="vi-VN" dirty="0">
              <a:solidFill>
                <a:srgbClr val="002060"/>
              </a:solidFill>
            </a:endParaRPr>
          </a:p>
        </p:txBody>
      </p:sp>
      <p:sp>
        <p:nvSpPr>
          <p:cNvPr id="40" name="Title 3">
            <a:extLst>
              <a:ext uri="{FF2B5EF4-FFF2-40B4-BE49-F238E27FC236}">
                <a16:creationId xmlns:a16="http://schemas.microsoft.com/office/drawing/2014/main" id="{A23328E0-E8A7-4B4C-ADE9-ED1BB16D6FBF}"/>
              </a:ext>
            </a:extLst>
          </p:cNvPr>
          <p:cNvSpPr txBox="1">
            <a:spLocks/>
          </p:cNvSpPr>
          <p:nvPr/>
        </p:nvSpPr>
        <p:spPr>
          <a:xfrm>
            <a:off x="2072649" y="979635"/>
            <a:ext cx="9334011"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32A86"/>
                </a:solidFill>
                <a:effectLst/>
                <a:uLnTx/>
                <a:uFillTx/>
                <a:latin typeface="Calibri" panose="020F0502020204030204"/>
                <a:ea typeface="+mj-ea"/>
                <a:cs typeface="+mj-cs"/>
              </a:rPr>
              <a:t>ĐTĐ </a:t>
            </a:r>
            <a:r>
              <a:rPr kumimoji="0" lang="en-US" sz="3200" b="0" i="0" u="none" strike="noStrike" kern="1200" cap="none" spc="0" normalizeH="0" baseline="0" noProof="0" dirty="0" err="1">
                <a:ln>
                  <a:noFill/>
                </a:ln>
                <a:solidFill>
                  <a:srgbClr val="332A86"/>
                </a:solidFill>
                <a:effectLst/>
                <a:uLnTx/>
                <a:uFillTx/>
                <a:latin typeface="Calibri" panose="020F0502020204030204"/>
                <a:ea typeface="+mj-ea"/>
                <a:cs typeface="+mj-cs"/>
              </a:rPr>
              <a:t>típ</a:t>
            </a:r>
            <a:r>
              <a:rPr kumimoji="0" lang="en-US" sz="3200" b="0" i="0" u="none" strike="noStrike" kern="1200" cap="none" spc="0" normalizeH="0" baseline="0" noProof="0" dirty="0">
                <a:ln>
                  <a:noFill/>
                </a:ln>
                <a:solidFill>
                  <a:srgbClr val="332A86"/>
                </a:solidFill>
                <a:effectLst/>
                <a:uLnTx/>
                <a:uFillTx/>
                <a:latin typeface="Calibri" panose="020F0502020204030204"/>
                <a:ea typeface="+mj-ea"/>
                <a:cs typeface="+mj-cs"/>
              </a:rPr>
              <a:t> 2: </a:t>
            </a:r>
            <a:r>
              <a:rPr kumimoji="0" lang="vi-VN" sz="3200" b="0" i="0" u="none" strike="noStrike" kern="1200" cap="none" spc="0" normalizeH="0" baseline="0" noProof="0" dirty="0">
                <a:ln>
                  <a:noFill/>
                </a:ln>
                <a:solidFill>
                  <a:srgbClr val="332A86"/>
                </a:solidFill>
                <a:effectLst/>
                <a:uLnTx/>
                <a:uFillTx/>
                <a:latin typeface="Calibri" panose="020F0502020204030204"/>
                <a:ea typeface="+mj-ea"/>
                <a:cs typeface="+mj-cs"/>
              </a:rPr>
              <a:t>Gánh nặng – Cơ chế bệnh sinh &amp; Nhu cầu điều trị</a:t>
            </a:r>
            <a:endParaRPr kumimoji="0" lang="vi" sz="3200" b="0" i="0" u="none" strike="noStrike" kern="1200" cap="none" spc="0" normalizeH="0" baseline="0" noProof="0" dirty="0">
              <a:ln>
                <a:noFill/>
              </a:ln>
              <a:solidFill>
                <a:srgbClr val="332A86"/>
              </a:solidFill>
              <a:effectLst/>
              <a:uLnTx/>
              <a:uFillTx/>
              <a:latin typeface="Tahoma" panose="020B0604030504040204" pitchFamily="34" charset="0"/>
              <a:ea typeface="+mj-ea"/>
              <a:cs typeface="+mj-cs"/>
            </a:endParaRPr>
          </a:p>
        </p:txBody>
      </p:sp>
      <p:sp>
        <p:nvSpPr>
          <p:cNvPr id="18" name="Title 3">
            <a:extLst>
              <a:ext uri="{FF2B5EF4-FFF2-40B4-BE49-F238E27FC236}">
                <a16:creationId xmlns:a16="http://schemas.microsoft.com/office/drawing/2014/main" id="{8D462EF7-32AA-4265-8DCB-4E8D3E1E10BD}"/>
              </a:ext>
            </a:extLst>
          </p:cNvPr>
          <p:cNvSpPr txBox="1">
            <a:spLocks/>
          </p:cNvSpPr>
          <p:nvPr/>
        </p:nvSpPr>
        <p:spPr>
          <a:xfrm>
            <a:off x="2072233" y="2151940"/>
            <a:ext cx="8803291"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vi-VN" sz="3200" b="0" dirty="0">
                <a:solidFill>
                  <a:srgbClr val="B2B7BA"/>
                </a:solidFill>
                <a:latin typeface="Tahoma" panose="020B0604030504040204" pitchFamily="34" charset="0"/>
              </a:rPr>
              <a:t>Linagliptin</a:t>
            </a:r>
            <a:r>
              <a:rPr lang="vi" sz="3200" b="0" dirty="0">
                <a:solidFill>
                  <a:srgbClr val="B2B7BA"/>
                </a:solidFill>
                <a:latin typeface="Tahoma" panose="020B0604030504040204" pitchFamily="34" charset="0"/>
              </a:rPr>
              <a:t>: </a:t>
            </a:r>
            <a:r>
              <a:rPr lang="vi-VN" sz="3200" b="0" dirty="0">
                <a:solidFill>
                  <a:srgbClr val="B2B7BA"/>
                </a:solidFill>
                <a:latin typeface="Tahoma" panose="020B0604030504040204" pitchFamily="34" charset="0"/>
              </a:rPr>
              <a:t>Giải pháp hiệu quả - an toàn và đơn giản cho phổ rộng BN ĐTĐ típ 2</a:t>
            </a:r>
            <a:endParaRPr lang="vi" sz="3200" b="0" dirty="0">
              <a:solidFill>
                <a:srgbClr val="B2B7BA"/>
              </a:solidFill>
              <a:latin typeface="Tahoma" panose="020B0604030504040204" pitchFamily="34" charset="0"/>
            </a:endParaRPr>
          </a:p>
        </p:txBody>
      </p:sp>
      <p:grpSp>
        <p:nvGrpSpPr>
          <p:cNvPr id="6" name="Group 5">
            <a:extLst>
              <a:ext uri="{FF2B5EF4-FFF2-40B4-BE49-F238E27FC236}">
                <a16:creationId xmlns:a16="http://schemas.microsoft.com/office/drawing/2014/main" id="{164ADD9C-F6FD-4B90-B3DC-67AFFD8D0C10}"/>
              </a:ext>
            </a:extLst>
          </p:cNvPr>
          <p:cNvGrpSpPr/>
          <p:nvPr/>
        </p:nvGrpSpPr>
        <p:grpSpPr>
          <a:xfrm>
            <a:off x="800180" y="3324245"/>
            <a:ext cx="10866132" cy="978729"/>
            <a:chOff x="784424" y="4675960"/>
            <a:chExt cx="10866132" cy="978729"/>
          </a:xfrm>
        </p:grpSpPr>
        <p:grpSp>
          <p:nvGrpSpPr>
            <p:cNvPr id="12" name="Group 11">
              <a:extLst>
                <a:ext uri="{FF2B5EF4-FFF2-40B4-BE49-F238E27FC236}">
                  <a16:creationId xmlns:a16="http://schemas.microsoft.com/office/drawing/2014/main" id="{CBF9655A-4055-43C9-9331-E0647BC80038}"/>
                </a:ext>
              </a:extLst>
            </p:cNvPr>
            <p:cNvGrpSpPr/>
            <p:nvPr/>
          </p:nvGrpSpPr>
          <p:grpSpPr>
            <a:xfrm>
              <a:off x="784424" y="4675960"/>
              <a:ext cx="10866132" cy="978729"/>
              <a:chOff x="589317" y="3040376"/>
              <a:chExt cx="8149599" cy="734047"/>
            </a:xfrm>
          </p:grpSpPr>
          <p:sp>
            <p:nvSpPr>
              <p:cNvPr id="29" name="Title 3">
                <a:extLst>
                  <a:ext uri="{FF2B5EF4-FFF2-40B4-BE49-F238E27FC236}">
                    <a16:creationId xmlns:a16="http://schemas.microsoft.com/office/drawing/2014/main" id="{5E2CA78A-FBE1-49DA-B0E4-AA27E00309F5}"/>
                  </a:ext>
                </a:extLst>
              </p:cNvPr>
              <p:cNvSpPr txBox="1">
                <a:spLocks/>
              </p:cNvSpPr>
              <p:nvPr/>
            </p:nvSpPr>
            <p:spPr>
              <a:xfrm>
                <a:off x="1554486" y="3040376"/>
                <a:ext cx="7184430" cy="73404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vi"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Các hướng dẫn toàn cầu đã xác định </a:t>
                </a:r>
                <a:r>
                  <a:rPr kumimoji="0" lang="en-US" sz="3200" b="0" i="0" u="none" strike="noStrike" kern="1200" cap="none" spc="0" normalizeH="0" baseline="0" noProof="0" dirty="0" err="1">
                    <a:ln>
                      <a:noFill/>
                    </a:ln>
                    <a:solidFill>
                      <a:srgbClr val="B2B7BA"/>
                    </a:solidFill>
                    <a:effectLst/>
                    <a:uLnTx/>
                    <a:uFillTx/>
                    <a:latin typeface="Calibri" panose="020F0502020204030204"/>
                    <a:ea typeface="+mj-ea"/>
                    <a:cs typeface="+mj-cs"/>
                  </a:rPr>
                  <a:t>vai</a:t>
                </a:r>
                <a:r>
                  <a:rPr kumimoji="0" lang="en-US" sz="3200" b="0" i="0" u="none" strike="noStrike" kern="1200" cap="none" spc="0" normalizeH="0" baseline="0" noProof="0" dirty="0">
                    <a:ln>
                      <a:noFill/>
                    </a:ln>
                    <a:solidFill>
                      <a:srgbClr val="B2B7BA"/>
                    </a:solidFill>
                    <a:effectLst/>
                    <a:uLnTx/>
                    <a:uFillTx/>
                    <a:latin typeface="Calibri" panose="020F0502020204030204"/>
                    <a:ea typeface="+mj-ea"/>
                    <a:cs typeface="+mj-cs"/>
                  </a:rPr>
                  <a:t> </a:t>
                </a:r>
                <a:r>
                  <a:rPr kumimoji="0" lang="en-US" sz="3200" b="0" i="0" u="none" strike="noStrike" kern="1200" cap="none" spc="0" normalizeH="0" baseline="0" noProof="0" dirty="0" err="1">
                    <a:ln>
                      <a:noFill/>
                    </a:ln>
                    <a:solidFill>
                      <a:srgbClr val="B2B7BA"/>
                    </a:solidFill>
                    <a:effectLst/>
                    <a:uLnTx/>
                    <a:uFillTx/>
                    <a:latin typeface="Calibri" panose="020F0502020204030204"/>
                    <a:ea typeface="+mj-ea"/>
                    <a:cs typeface="+mj-cs"/>
                  </a:rPr>
                  <a:t>trò</a:t>
                </a:r>
                <a:r>
                  <a:rPr kumimoji="0" lang="en-US" sz="3200" b="0" i="0" u="none" strike="noStrike" kern="1200" cap="none" spc="0" normalizeH="0" baseline="0" noProof="0" dirty="0">
                    <a:ln>
                      <a:noFill/>
                    </a:ln>
                    <a:solidFill>
                      <a:srgbClr val="B2B7BA"/>
                    </a:solidFill>
                    <a:effectLst/>
                    <a:uLnTx/>
                    <a:uFillTx/>
                    <a:latin typeface="Calibri" panose="020F0502020204030204"/>
                    <a:ea typeface="+mj-ea"/>
                    <a:cs typeface="+mj-cs"/>
                  </a:rPr>
                  <a:t> </a:t>
                </a:r>
                <a:r>
                  <a:rPr kumimoji="0" lang="vi"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của </a:t>
                </a:r>
                <a:r>
                  <a:rPr kumimoji="0" lang="en-US" sz="3200" b="0" i="0" u="none" strike="noStrike" kern="1200" cap="none" spc="0" normalizeH="0" baseline="0" noProof="0" dirty="0" err="1">
                    <a:ln>
                      <a:noFill/>
                    </a:ln>
                    <a:solidFill>
                      <a:srgbClr val="B2B7BA"/>
                    </a:solidFill>
                    <a:effectLst/>
                    <a:uLnTx/>
                    <a:uFillTx/>
                    <a:latin typeface="Calibri" panose="020F0502020204030204"/>
                    <a:ea typeface="+mj-ea"/>
                    <a:cs typeface="+mj-cs"/>
                  </a:rPr>
                  <a:t>thuốc</a:t>
                </a:r>
                <a:r>
                  <a:rPr kumimoji="0" lang="vi"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 ức chế DPP4 như thế nào?</a:t>
                </a:r>
                <a:endParaRPr kumimoji="0" lang="en-GB" sz="3200" b="0" i="0" u="none" strike="noStrike" kern="1200" cap="none" spc="0" normalizeH="0" baseline="0" noProof="0" dirty="0">
                  <a:ln>
                    <a:noFill/>
                  </a:ln>
                  <a:solidFill>
                    <a:srgbClr val="B2B7BA"/>
                  </a:solidFill>
                  <a:effectLst/>
                  <a:uLnTx/>
                  <a:uFillTx/>
                  <a:latin typeface="Calibri" panose="020F0502020204030204"/>
                  <a:ea typeface="+mj-ea"/>
                  <a:cs typeface="+mj-cs"/>
                </a:endParaRPr>
              </a:p>
            </p:txBody>
          </p:sp>
          <p:sp>
            <p:nvSpPr>
              <p:cNvPr id="31" name="Oval 30">
                <a:extLst>
                  <a:ext uri="{FF2B5EF4-FFF2-40B4-BE49-F238E27FC236}">
                    <a16:creationId xmlns:a16="http://schemas.microsoft.com/office/drawing/2014/main" id="{4B92CAAA-B98A-4522-B837-0BF090FF7A53}"/>
                  </a:ext>
                </a:extLst>
              </p:cNvPr>
              <p:cNvSpPr/>
              <p:nvPr/>
            </p:nvSpPr>
            <p:spPr>
              <a:xfrm>
                <a:off x="589317" y="3119397"/>
                <a:ext cx="576000" cy="576000"/>
              </a:xfrm>
              <a:prstGeom prst="ellipse">
                <a:avLst/>
              </a:prstGeom>
              <a:solidFill>
                <a:schemeClr val="bg2">
                  <a:lumMod val="40000"/>
                  <a:lumOff val="60000"/>
                </a:schemeClr>
              </a:solidFill>
              <a:ln w="381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4" name="Graphic 23">
              <a:extLst>
                <a:ext uri="{FF2B5EF4-FFF2-40B4-BE49-F238E27FC236}">
                  <a16:creationId xmlns:a16="http://schemas.microsoft.com/office/drawing/2014/main" id="{5671794C-2AD5-4575-A332-B4A8E68B67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763"/>
            <a:stretch/>
          </p:blipFill>
          <p:spPr>
            <a:xfrm>
              <a:off x="921282" y="4864165"/>
              <a:ext cx="506340" cy="545812"/>
            </a:xfrm>
            <a:prstGeom prst="rect">
              <a:avLst/>
            </a:prstGeom>
          </p:spPr>
        </p:pic>
      </p:grpSp>
      <p:grpSp>
        <p:nvGrpSpPr>
          <p:cNvPr id="27" name="Group 26">
            <a:extLst>
              <a:ext uri="{FF2B5EF4-FFF2-40B4-BE49-F238E27FC236}">
                <a16:creationId xmlns:a16="http://schemas.microsoft.com/office/drawing/2014/main" id="{4F48E77F-35B4-4B48-AB59-A6F543182F44}"/>
              </a:ext>
            </a:extLst>
          </p:cNvPr>
          <p:cNvGrpSpPr/>
          <p:nvPr/>
        </p:nvGrpSpPr>
        <p:grpSpPr>
          <a:xfrm>
            <a:off x="800180" y="1041083"/>
            <a:ext cx="768000" cy="768000"/>
            <a:chOff x="128318" y="3431198"/>
            <a:chExt cx="768000" cy="768000"/>
          </a:xfrm>
        </p:grpSpPr>
        <p:sp>
          <p:nvSpPr>
            <p:cNvPr id="28" name="Oval 27">
              <a:extLst>
                <a:ext uri="{FF2B5EF4-FFF2-40B4-BE49-F238E27FC236}">
                  <a16:creationId xmlns:a16="http://schemas.microsoft.com/office/drawing/2014/main" id="{E80CDF3F-AD41-4CD2-93DF-831B91A4772A}"/>
                </a:ext>
              </a:extLst>
            </p:cNvPr>
            <p:cNvSpPr/>
            <p:nvPr/>
          </p:nvSpPr>
          <p:spPr>
            <a:xfrm>
              <a:off x="128318" y="3431198"/>
              <a:ext cx="768000" cy="768000"/>
            </a:xfrm>
            <a:prstGeom prst="ellipse">
              <a:avLst/>
            </a:prstGeom>
            <a:solidFill>
              <a:schemeClr val="accent2"/>
            </a:solidFill>
            <a:ln w="38100">
              <a:solidFill>
                <a:srgbClr val="FE9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 name="Graphic 29">
              <a:extLst>
                <a:ext uri="{FF2B5EF4-FFF2-40B4-BE49-F238E27FC236}">
                  <a16:creationId xmlns:a16="http://schemas.microsoft.com/office/drawing/2014/main" id="{AE0DB38C-886C-44AB-A44E-B4F804118B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6105" y="3560492"/>
              <a:ext cx="432426" cy="483906"/>
            </a:xfrm>
            <a:prstGeom prst="rect">
              <a:avLst/>
            </a:prstGeom>
          </p:spPr>
        </p:pic>
      </p:grpSp>
      <p:grpSp>
        <p:nvGrpSpPr>
          <p:cNvPr id="32" name="Group 31">
            <a:extLst>
              <a:ext uri="{FF2B5EF4-FFF2-40B4-BE49-F238E27FC236}">
                <a16:creationId xmlns:a16="http://schemas.microsoft.com/office/drawing/2014/main" id="{C27CA226-C484-4D5A-9403-7C9221FA5F0A}"/>
              </a:ext>
            </a:extLst>
          </p:cNvPr>
          <p:cNvGrpSpPr/>
          <p:nvPr/>
        </p:nvGrpSpPr>
        <p:grpSpPr>
          <a:xfrm>
            <a:off x="784424" y="2247996"/>
            <a:ext cx="768916" cy="768916"/>
            <a:chOff x="-60395" y="1897143"/>
            <a:chExt cx="768916" cy="768916"/>
          </a:xfrm>
        </p:grpSpPr>
        <p:sp>
          <p:nvSpPr>
            <p:cNvPr id="33" name="Oval 32">
              <a:extLst>
                <a:ext uri="{FF2B5EF4-FFF2-40B4-BE49-F238E27FC236}">
                  <a16:creationId xmlns:a16="http://schemas.microsoft.com/office/drawing/2014/main" id="{7EE54E60-A182-4CF5-8DD7-DC107CE8FC10}"/>
                </a:ext>
              </a:extLst>
            </p:cNvPr>
            <p:cNvSpPr/>
            <p:nvPr/>
          </p:nvSpPr>
          <p:spPr>
            <a:xfrm>
              <a:off x="-60395" y="1897143"/>
              <a:ext cx="768916" cy="768916"/>
            </a:xfrm>
            <a:prstGeom prst="ellipse">
              <a:avLst/>
            </a:prstGeom>
            <a:solidFill>
              <a:srgbClr val="D2D3D2"/>
            </a:solidFill>
            <a:ln w="38100">
              <a:solidFill>
                <a:srgbClr val="D2D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76A5D68A-800A-4AA3-898B-0F46D56518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07" y="2031385"/>
              <a:ext cx="466725" cy="495300"/>
            </a:xfrm>
            <a:prstGeom prst="rect">
              <a:avLst/>
            </a:prstGeom>
          </p:spPr>
        </p:pic>
      </p:grpSp>
    </p:spTree>
    <p:extLst>
      <p:ext uri="{BB962C8B-B14F-4D97-AF65-F5344CB8AC3E}">
        <p14:creationId xmlns:p14="http://schemas.microsoft.com/office/powerpoint/2010/main" val="116413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 dirty="0"/>
              <a:t>CARMELINA® và CAROLINA® cung cấp bằng chứng trên một phổ rộng về thời gian mắc bệnh </a:t>
            </a:r>
            <a:r>
              <a:rPr lang="en-US" dirty="0"/>
              <a:t>ĐTĐ </a:t>
            </a:r>
            <a:r>
              <a:rPr lang="en-US" dirty="0" err="1"/>
              <a:t>típ</a:t>
            </a:r>
            <a:r>
              <a:rPr lang="en-US" dirty="0"/>
              <a:t> 2</a:t>
            </a:r>
            <a:r>
              <a:rPr lang="vi" dirty="0"/>
              <a:t>, </a:t>
            </a:r>
            <a:r>
              <a:rPr lang="en-US" dirty="0"/>
              <a:t>nguy cơ tim mạch và thận</a:t>
            </a:r>
            <a:endParaRPr lang="vi" dirty="0"/>
          </a:p>
        </p:txBody>
      </p:sp>
      <p:grpSp>
        <p:nvGrpSpPr>
          <p:cNvPr id="7" name="Group 6">
            <a:extLst>
              <a:ext uri="{FF2B5EF4-FFF2-40B4-BE49-F238E27FC236}">
                <a16:creationId xmlns:a16="http://schemas.microsoft.com/office/drawing/2014/main" id="{5AA5A72B-ED76-4545-951C-A038749DBE7B}"/>
              </a:ext>
            </a:extLst>
          </p:cNvPr>
          <p:cNvGrpSpPr/>
          <p:nvPr/>
        </p:nvGrpSpPr>
        <p:grpSpPr>
          <a:xfrm>
            <a:off x="657720" y="4919591"/>
            <a:ext cx="10728001" cy="952315"/>
            <a:chOff x="657720" y="7860220"/>
            <a:chExt cx="10728001" cy="1394282"/>
          </a:xfrm>
        </p:grpSpPr>
        <p:sp>
          <p:nvSpPr>
            <p:cNvPr id="2" name="Right Arrow 1"/>
            <p:cNvSpPr/>
            <p:nvPr/>
          </p:nvSpPr>
          <p:spPr>
            <a:xfrm>
              <a:off x="657721" y="7860220"/>
              <a:ext cx="10728000" cy="1130578"/>
            </a:xfrm>
            <a:prstGeom prst="rightArrow">
              <a:avLst>
                <a:gd name="adj1" fmla="val 74704"/>
                <a:gd name="adj2" fmla="val 50000"/>
              </a:avLst>
            </a:prstGeom>
            <a:gradFill flip="none" rotWithShape="1">
              <a:gsLst>
                <a:gs pos="75000">
                  <a:schemeClr val="accent5">
                    <a:lumMod val="20000"/>
                    <a:lumOff val="80000"/>
                  </a:schemeClr>
                </a:gs>
                <a:gs pos="20000">
                  <a:schemeClr val="accent5">
                    <a:lumMod val="75000"/>
                  </a:schemeClr>
                </a:gs>
                <a:gs pos="49000">
                  <a:schemeClr val="accent5"/>
                </a:gs>
                <a:gs pos="94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TextBox 11"/>
            <p:cNvSpPr txBox="1"/>
            <p:nvPr/>
          </p:nvSpPr>
          <p:spPr>
            <a:xfrm>
              <a:off x="4970614" y="8532910"/>
              <a:ext cx="2502039" cy="383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Xơ vữa động mạch</a:t>
              </a:r>
            </a:p>
          </p:txBody>
        </p:sp>
        <p:sp>
          <p:nvSpPr>
            <p:cNvPr id="13" name="TextBox 12"/>
            <p:cNvSpPr txBox="1"/>
            <p:nvPr/>
          </p:nvSpPr>
          <p:spPr>
            <a:xfrm>
              <a:off x="4970614" y="8256634"/>
              <a:ext cx="2502039" cy="383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Bệnh thận m</a:t>
              </a:r>
              <a:r>
                <a:rPr kumimoji="0" lang="en-US" sz="11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ạn</a:t>
              </a:r>
              <a:endParaRPr kumimoji="0" lang="vi"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4970614" y="7965397"/>
              <a:ext cx="2502039" cy="383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Tổn thương cơ quan đích</a:t>
              </a:r>
            </a:p>
          </p:txBody>
        </p:sp>
        <p:sp>
          <p:nvSpPr>
            <p:cNvPr id="87" name="TextBox 86"/>
            <p:cNvSpPr txBox="1"/>
            <p:nvPr/>
          </p:nvSpPr>
          <p:spPr>
            <a:xfrm>
              <a:off x="657721" y="8119001"/>
              <a:ext cx="1460656" cy="405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A5A5A">
                      <a:lumMod val="50000"/>
                    </a:srgbClr>
                  </a:solidFill>
                  <a:effectLst/>
                  <a:uLnTx/>
                  <a:uFillTx/>
                  <a:latin typeface="Calibri" panose="020F0502020204030204" pitchFamily="34" charset="0"/>
                  <a:ea typeface="+mn-ea"/>
                  <a:cs typeface="Calibri" panose="020F0502020204030204" pitchFamily="34" charset="0"/>
                </a:rPr>
                <a:t>Bệnh giai đoạn sớm</a:t>
              </a:r>
              <a:endParaRPr kumimoji="0" lang="en-GB" sz="1200" b="1" i="0" u="none" strike="noStrike" kern="1200" cap="none" spc="0" normalizeH="0" baseline="0" noProof="0" dirty="0">
                <a:ln>
                  <a:noFill/>
                </a:ln>
                <a:solidFill>
                  <a:srgbClr val="5A5A5A">
                    <a:lumMod val="50000"/>
                  </a:srgbClr>
                </a:solidFill>
                <a:effectLst/>
                <a:uLnTx/>
                <a:uFillTx/>
                <a:latin typeface="Calibri" panose="020F0502020204030204" pitchFamily="34" charset="0"/>
                <a:ea typeface="+mn-ea"/>
                <a:cs typeface="Calibri" panose="020F0502020204030204" pitchFamily="34" charset="0"/>
              </a:endParaRPr>
            </a:p>
          </p:txBody>
        </p:sp>
        <p:sp>
          <p:nvSpPr>
            <p:cNvPr id="88" name="TextBox 87"/>
            <p:cNvSpPr txBox="1"/>
            <p:nvPr/>
          </p:nvSpPr>
          <p:spPr>
            <a:xfrm>
              <a:off x="9357445" y="8108490"/>
              <a:ext cx="1770036" cy="405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Bệnh giai đoạn tiến triển</a:t>
              </a:r>
              <a:endParaRPr kumimoji="0" lang="vi"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6" name="Group 5">
              <a:extLst>
                <a:ext uri="{FF2B5EF4-FFF2-40B4-BE49-F238E27FC236}">
                  <a16:creationId xmlns:a16="http://schemas.microsoft.com/office/drawing/2014/main" id="{44745C0F-0894-4BE3-BD67-0D915ED27139}"/>
                </a:ext>
              </a:extLst>
            </p:cNvPr>
            <p:cNvGrpSpPr/>
            <p:nvPr/>
          </p:nvGrpSpPr>
          <p:grpSpPr>
            <a:xfrm>
              <a:off x="657720" y="8777879"/>
              <a:ext cx="10264279" cy="476623"/>
              <a:chOff x="657720" y="5689315"/>
              <a:chExt cx="10264279" cy="476623"/>
            </a:xfrm>
          </p:grpSpPr>
          <p:sp>
            <p:nvSpPr>
              <p:cNvPr id="9" name="Rectangle 8"/>
              <p:cNvSpPr/>
              <p:nvPr/>
            </p:nvSpPr>
            <p:spPr>
              <a:xfrm>
                <a:off x="657720" y="5790582"/>
                <a:ext cx="10264279" cy="252000"/>
              </a:xfrm>
              <a:prstGeom prst="rect">
                <a:avLst/>
              </a:prstGeom>
              <a:gradFill flip="none" rotWithShape="1">
                <a:gsLst>
                  <a:gs pos="0">
                    <a:schemeClr val="tx1">
                      <a:lumMod val="50000"/>
                    </a:schemeClr>
                  </a:gs>
                  <a:gs pos="74000">
                    <a:schemeClr val="bg1">
                      <a:lumMod val="65000"/>
                    </a:schemeClr>
                  </a:gs>
                  <a:gs pos="97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a:off x="1897455" y="5689315"/>
                <a:ext cx="1085587" cy="4506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D4F53"/>
                    </a:solidFill>
                    <a:effectLst/>
                    <a:uLnTx/>
                    <a:uFillTx/>
                    <a:latin typeface="Calibri" panose="020F0502020204030204" pitchFamily="34" charset="0"/>
                    <a:ea typeface="+mn-ea"/>
                    <a:cs typeface="Calibri" panose="020F0502020204030204" pitchFamily="34" charset="0"/>
                  </a:rPr>
                  <a:t>Nguy cơ</a:t>
                </a:r>
                <a:endParaRPr kumimoji="0" lang="vi" sz="1400" b="1" i="0" u="none" strike="noStrike" kern="1200" cap="none" spc="0" normalizeH="0" baseline="0" noProof="0" dirty="0">
                  <a:ln>
                    <a:noFill/>
                  </a:ln>
                  <a:solidFill>
                    <a:srgbClr val="4D4F53"/>
                  </a:solidFill>
                  <a:effectLst/>
                  <a:uLnTx/>
                  <a:uFillTx/>
                  <a:latin typeface="Calibri" panose="020F0502020204030204" pitchFamily="34" charset="0"/>
                  <a:ea typeface="+mn-ea"/>
                  <a:cs typeface="Calibri" panose="020F0502020204030204" pitchFamily="34" charset="0"/>
                </a:endParaRPr>
              </a:p>
            </p:txBody>
          </p:sp>
          <p:sp>
            <p:nvSpPr>
              <p:cNvPr id="89" name="TextBox 88"/>
              <p:cNvSpPr txBox="1"/>
              <p:nvPr/>
            </p:nvSpPr>
            <p:spPr>
              <a:xfrm>
                <a:off x="3334403" y="5715323"/>
                <a:ext cx="2736614" cy="4506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Không có triệu</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chứng</a:t>
                </a:r>
                <a:endParaRPr kumimoji="0" lang="vi"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1" name="TextBox 90"/>
              <p:cNvSpPr txBox="1"/>
              <p:nvPr/>
            </p:nvSpPr>
            <p:spPr>
              <a:xfrm>
                <a:off x="7157094" y="5693381"/>
                <a:ext cx="1632048" cy="4506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Có triệu chứng</a:t>
                </a:r>
              </a:p>
            </p:txBody>
          </p:sp>
        </p:grpSp>
      </p:grpSp>
      <p:grpSp>
        <p:nvGrpSpPr>
          <p:cNvPr id="10" name="Group 9">
            <a:extLst>
              <a:ext uri="{FF2B5EF4-FFF2-40B4-BE49-F238E27FC236}">
                <a16:creationId xmlns:a16="http://schemas.microsoft.com/office/drawing/2014/main" id="{016D2A08-2D4C-4524-A8EA-2BF86A19F06B}"/>
              </a:ext>
            </a:extLst>
          </p:cNvPr>
          <p:cNvGrpSpPr/>
          <p:nvPr/>
        </p:nvGrpSpPr>
        <p:grpSpPr>
          <a:xfrm>
            <a:off x="-5943" y="1481327"/>
            <a:ext cx="6523606" cy="3449814"/>
            <a:chOff x="-5943" y="1481327"/>
            <a:chExt cx="6523606" cy="3449814"/>
          </a:xfrm>
        </p:grpSpPr>
        <p:sp>
          <p:nvSpPr>
            <p:cNvPr id="97" name="TextBox 96"/>
            <p:cNvSpPr txBox="1"/>
            <p:nvPr/>
          </p:nvSpPr>
          <p:spPr>
            <a:xfrm>
              <a:off x="421200" y="1481327"/>
              <a:ext cx="16517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CAROLINA®</a:t>
              </a:r>
              <a:r>
                <a:rPr kumimoji="0" lang="vi" sz="1800" b="1" i="0" u="none" strike="noStrike" kern="1200" cap="none" spc="0" normalizeH="0" baseline="30000" noProof="0" dirty="0">
                  <a:ln>
                    <a:noFill/>
                  </a:ln>
                  <a:solidFill>
                    <a:srgbClr val="322A86"/>
                  </a:solidFill>
                  <a:effectLst/>
                  <a:uLnTx/>
                  <a:uFillTx/>
                  <a:latin typeface="Calibri" panose="020F0502020204030204" pitchFamily="34" charset="0"/>
                  <a:ea typeface="+mn-ea"/>
                  <a:cs typeface="Calibri" panose="020F0502020204030204" pitchFamily="34" charset="0"/>
                </a:rPr>
                <a:t>1</a:t>
              </a:r>
            </a:p>
          </p:txBody>
        </p:sp>
        <p:grpSp>
          <p:nvGrpSpPr>
            <p:cNvPr id="52" name="Group 51">
              <a:extLst>
                <a:ext uri="{FF2B5EF4-FFF2-40B4-BE49-F238E27FC236}">
                  <a16:creationId xmlns:a16="http://schemas.microsoft.com/office/drawing/2014/main" id="{CA56A5D8-D4C3-4942-AF2D-A78D8F02B7D2}"/>
                </a:ext>
              </a:extLst>
            </p:cNvPr>
            <p:cNvGrpSpPr/>
            <p:nvPr/>
          </p:nvGrpSpPr>
          <p:grpSpPr>
            <a:xfrm>
              <a:off x="-5943" y="1849898"/>
              <a:ext cx="6523606" cy="3081243"/>
              <a:chOff x="2345197" y="1763297"/>
              <a:chExt cx="7893564" cy="4101135"/>
            </a:xfrm>
          </p:grpSpPr>
          <p:grpSp>
            <p:nvGrpSpPr>
              <p:cNvPr id="90" name="Group 89">
                <a:extLst>
                  <a:ext uri="{FF2B5EF4-FFF2-40B4-BE49-F238E27FC236}">
                    <a16:creationId xmlns:a16="http://schemas.microsoft.com/office/drawing/2014/main" id="{AAE2C6A9-8392-4AEE-83D0-D2BCF3EFC8C6}"/>
                  </a:ext>
                </a:extLst>
              </p:cNvPr>
              <p:cNvGrpSpPr/>
              <p:nvPr/>
            </p:nvGrpSpPr>
            <p:grpSpPr>
              <a:xfrm>
                <a:off x="4670298" y="2894454"/>
                <a:ext cx="2601041" cy="2028541"/>
                <a:chOff x="-2672252" y="1028344"/>
                <a:chExt cx="4927724" cy="3843111"/>
              </a:xfrm>
            </p:grpSpPr>
            <p:pic>
              <p:nvPicPr>
                <p:cNvPr id="120" name="Graphic 119" descr="Woman">
                  <a:extLst>
                    <a:ext uri="{FF2B5EF4-FFF2-40B4-BE49-F238E27FC236}">
                      <a16:creationId xmlns:a16="http://schemas.microsoft.com/office/drawing/2014/main" id="{DFBE7938-A380-4E18-9DD1-E1CFA35B9F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2252" y="1028344"/>
                  <a:ext cx="3843120" cy="3843111"/>
                </a:xfrm>
                <a:prstGeom prst="rect">
                  <a:avLst/>
                </a:prstGeom>
              </p:spPr>
            </p:pic>
            <p:pic>
              <p:nvPicPr>
                <p:cNvPr id="121" name="Graphic 120" descr="Man">
                  <a:extLst>
                    <a:ext uri="{FF2B5EF4-FFF2-40B4-BE49-F238E27FC236}">
                      <a16:creationId xmlns:a16="http://schemas.microsoft.com/office/drawing/2014/main" id="{4B2AEA4E-DD0A-490C-B870-2BB3ADD820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7648" y="1028344"/>
                  <a:ext cx="3843120" cy="3843111"/>
                </a:xfrm>
                <a:prstGeom prst="rect">
                  <a:avLst/>
                </a:prstGeom>
              </p:spPr>
            </p:pic>
          </p:grpSp>
          <p:sp>
            <p:nvSpPr>
              <p:cNvPr id="92" name="Oval 91">
                <a:extLst>
                  <a:ext uri="{FF2B5EF4-FFF2-40B4-BE49-F238E27FC236}">
                    <a16:creationId xmlns:a16="http://schemas.microsoft.com/office/drawing/2014/main" id="{ED37E94B-FA89-4011-A2A8-098C3651211B}"/>
                  </a:ext>
                </a:extLst>
              </p:cNvPr>
              <p:cNvSpPr/>
              <p:nvPr/>
            </p:nvSpPr>
            <p:spPr>
              <a:xfrm>
                <a:off x="4189314" y="2143385"/>
                <a:ext cx="3535538" cy="35355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93" name="Group 92">
                <a:extLst>
                  <a:ext uri="{FF2B5EF4-FFF2-40B4-BE49-F238E27FC236}">
                    <a16:creationId xmlns:a16="http://schemas.microsoft.com/office/drawing/2014/main" id="{22B50E59-6775-4051-9089-8A31104EC1A0}"/>
                  </a:ext>
                </a:extLst>
              </p:cNvPr>
              <p:cNvGrpSpPr/>
              <p:nvPr/>
            </p:nvGrpSpPr>
            <p:grpSpPr>
              <a:xfrm>
                <a:off x="2345197" y="3294441"/>
                <a:ext cx="3363639" cy="1337272"/>
                <a:chOff x="1965545" y="4224480"/>
                <a:chExt cx="3795613" cy="1509011"/>
              </a:xfrm>
            </p:grpSpPr>
            <p:sp>
              <p:nvSpPr>
                <p:cNvPr id="117" name="Oval 116">
                  <a:extLst>
                    <a:ext uri="{FF2B5EF4-FFF2-40B4-BE49-F238E27FC236}">
                      <a16:creationId xmlns:a16="http://schemas.microsoft.com/office/drawing/2014/main" id="{7CBAC085-656B-4E3A-A5DD-4B2A2F8DCD2B}"/>
                    </a:ext>
                  </a:extLst>
                </p:cNvPr>
                <p:cNvSpPr/>
                <p:nvPr/>
              </p:nvSpPr>
              <p:spPr>
                <a:xfrm>
                  <a:off x="3603567" y="4505607"/>
                  <a:ext cx="946756" cy="9467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824BB0"/>
                      </a:solidFill>
                      <a:effectLst/>
                      <a:uLnTx/>
                      <a:uFillTx/>
                      <a:latin typeface="Calibri" panose="020F0502020204030204" pitchFamily="34" charset="0"/>
                      <a:ea typeface="+mn-ea"/>
                      <a:cs typeface="Calibri" panose="020F0502020204030204" pitchFamily="34" charset="0"/>
                    </a:rPr>
                    <a:t>0%</a:t>
                  </a:r>
                </a:p>
              </p:txBody>
            </p:sp>
            <p:graphicFrame>
              <p:nvGraphicFramePr>
                <p:cNvPr id="118" name="Chart 117">
                  <a:extLst>
                    <a:ext uri="{FF2B5EF4-FFF2-40B4-BE49-F238E27FC236}">
                      <a16:creationId xmlns:a16="http://schemas.microsoft.com/office/drawing/2014/main" id="{3B9BB25F-5B2F-49C4-8658-A2069B343AEE}"/>
                    </a:ext>
                  </a:extLst>
                </p:cNvPr>
                <p:cNvGraphicFramePr/>
                <p:nvPr/>
              </p:nvGraphicFramePr>
              <p:xfrm>
                <a:off x="2387209" y="4224480"/>
                <a:ext cx="3373949" cy="1509011"/>
              </p:xfrm>
              <a:graphic>
                <a:graphicData uri="http://schemas.openxmlformats.org/drawingml/2006/chart">
                  <c:chart xmlns:c="http://schemas.openxmlformats.org/drawingml/2006/chart" xmlns:r="http://schemas.openxmlformats.org/officeDocument/2006/relationships" r:id="rId7"/>
                </a:graphicData>
              </a:graphic>
            </p:graphicFrame>
            <p:sp>
              <p:nvSpPr>
                <p:cNvPr id="119" name="TextBox 118">
                  <a:extLst>
                    <a:ext uri="{FF2B5EF4-FFF2-40B4-BE49-F238E27FC236}">
                      <a16:creationId xmlns:a16="http://schemas.microsoft.com/office/drawing/2014/main" id="{E00304BF-5B2B-42A2-82C3-ABEE707C6B7B}"/>
                    </a:ext>
                  </a:extLst>
                </p:cNvPr>
                <p:cNvSpPr txBox="1"/>
                <p:nvPr/>
              </p:nvSpPr>
              <p:spPr>
                <a:xfrm>
                  <a:off x="1965545" y="4747854"/>
                  <a:ext cx="1670441" cy="462261"/>
                </a:xfrm>
                <a:prstGeom prst="rect">
                  <a:avLst/>
                </a:prstGeom>
                <a:noFill/>
              </p:spPr>
              <p:txBody>
                <a:bodyPr wrap="none"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dùng</a:t>
                  </a: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insulin*</a:t>
                  </a:r>
                </a:p>
              </p:txBody>
            </p:sp>
          </p:grpSp>
          <p:sp>
            <p:nvSpPr>
              <p:cNvPr id="94" name="Oval 93">
                <a:extLst>
                  <a:ext uri="{FF2B5EF4-FFF2-40B4-BE49-F238E27FC236}">
                    <a16:creationId xmlns:a16="http://schemas.microsoft.com/office/drawing/2014/main" id="{234F15D8-A650-43DF-B059-823A8C566BF2}"/>
                  </a:ext>
                </a:extLst>
              </p:cNvPr>
              <p:cNvSpPr/>
              <p:nvPr/>
            </p:nvSpPr>
            <p:spPr>
              <a:xfrm>
                <a:off x="6940555" y="2377990"/>
                <a:ext cx="839007" cy="8390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42%</a:t>
                </a:r>
              </a:p>
            </p:txBody>
          </p:sp>
          <p:graphicFrame>
            <p:nvGraphicFramePr>
              <p:cNvPr id="95" name="Chart 94">
                <a:extLst>
                  <a:ext uri="{FF2B5EF4-FFF2-40B4-BE49-F238E27FC236}">
                    <a16:creationId xmlns:a16="http://schemas.microsoft.com/office/drawing/2014/main" id="{59D015B0-AD51-4956-812F-AC7FB123A7E9}"/>
                  </a:ext>
                </a:extLst>
              </p:cNvPr>
              <p:cNvGraphicFramePr/>
              <p:nvPr/>
            </p:nvGraphicFramePr>
            <p:xfrm>
              <a:off x="5862630" y="2130463"/>
              <a:ext cx="2989964" cy="1337272"/>
            </p:xfrm>
            <a:graphic>
              <a:graphicData uri="http://schemas.openxmlformats.org/drawingml/2006/chart">
                <c:chart xmlns:c="http://schemas.openxmlformats.org/drawingml/2006/chart" xmlns:r="http://schemas.openxmlformats.org/officeDocument/2006/relationships" r:id="rId8"/>
              </a:graphicData>
            </a:graphic>
          </p:graphicFrame>
          <p:sp>
            <p:nvSpPr>
              <p:cNvPr id="96" name="TextBox 95">
                <a:extLst>
                  <a:ext uri="{FF2B5EF4-FFF2-40B4-BE49-F238E27FC236}">
                    <a16:creationId xmlns:a16="http://schemas.microsoft.com/office/drawing/2014/main" id="{5BE211DD-DE1D-4B1E-A19D-A2769760DC07}"/>
                  </a:ext>
                </a:extLst>
              </p:cNvPr>
              <p:cNvSpPr txBox="1"/>
              <p:nvPr/>
            </p:nvSpPr>
            <p:spPr>
              <a:xfrm>
                <a:off x="7727247" y="2405087"/>
                <a:ext cx="2250691" cy="696406"/>
              </a:xfrm>
              <a:prstGeom prst="rect">
                <a:avLst/>
              </a:prstGeom>
              <a:noFill/>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Đã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có</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r>
                  <a:rPr kumimoji="0" lang="vi-VN"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Bệnh tim mạch xơ vữa x</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ác</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định</a:t>
                </a:r>
                <a:endPar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p:txBody>
          </p:sp>
          <p:grpSp>
            <p:nvGrpSpPr>
              <p:cNvPr id="99" name="Group 98">
                <a:extLst>
                  <a:ext uri="{FF2B5EF4-FFF2-40B4-BE49-F238E27FC236}">
                    <a16:creationId xmlns:a16="http://schemas.microsoft.com/office/drawing/2014/main" id="{D5964E82-9413-4DCD-82DC-97CF3CBBC79F}"/>
                  </a:ext>
                </a:extLst>
              </p:cNvPr>
              <p:cNvGrpSpPr/>
              <p:nvPr/>
            </p:nvGrpSpPr>
            <p:grpSpPr>
              <a:xfrm>
                <a:off x="3178782" y="4467808"/>
                <a:ext cx="2989964" cy="1337272"/>
                <a:chOff x="2758287" y="4604934"/>
                <a:chExt cx="3373948" cy="1509011"/>
              </a:xfrm>
            </p:grpSpPr>
            <p:sp>
              <p:nvSpPr>
                <p:cNvPr id="115" name="Oval 114">
                  <a:extLst>
                    <a:ext uri="{FF2B5EF4-FFF2-40B4-BE49-F238E27FC236}">
                      <a16:creationId xmlns:a16="http://schemas.microsoft.com/office/drawing/2014/main" id="{EC41DAD2-8A05-4367-892E-054EAE547A22}"/>
                    </a:ext>
                  </a:extLst>
                </p:cNvPr>
                <p:cNvSpPr/>
                <p:nvPr/>
              </p:nvSpPr>
              <p:spPr>
                <a:xfrm>
                  <a:off x="3974644" y="4884250"/>
                  <a:ext cx="946756" cy="9467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4D4F53"/>
                      </a:solidFill>
                      <a:effectLst/>
                      <a:uLnTx/>
                      <a:uFillTx/>
                      <a:latin typeface="Calibri" panose="020F0502020204030204" pitchFamily="34" charset="0"/>
                      <a:ea typeface="+mn-ea"/>
                      <a:cs typeface="Calibri" panose="020F0502020204030204" pitchFamily="34" charset="0"/>
                    </a:rPr>
                    <a:t>9%</a:t>
                  </a:r>
                </a:p>
              </p:txBody>
            </p:sp>
            <p:graphicFrame>
              <p:nvGraphicFramePr>
                <p:cNvPr id="116" name="Chart 115">
                  <a:extLst>
                    <a:ext uri="{FF2B5EF4-FFF2-40B4-BE49-F238E27FC236}">
                      <a16:creationId xmlns:a16="http://schemas.microsoft.com/office/drawing/2014/main" id="{65931DD9-774C-493B-AFF1-9D029CFCFF81}"/>
                    </a:ext>
                  </a:extLst>
                </p:cNvPr>
                <p:cNvGraphicFramePr/>
                <p:nvPr/>
              </p:nvGraphicFramePr>
              <p:xfrm>
                <a:off x="2758287" y="4604934"/>
                <a:ext cx="3373948" cy="1509011"/>
              </p:xfrm>
              <a:graphic>
                <a:graphicData uri="http://schemas.openxmlformats.org/drawingml/2006/chart">
                  <c:chart xmlns:c="http://schemas.openxmlformats.org/drawingml/2006/chart" xmlns:r="http://schemas.openxmlformats.org/officeDocument/2006/relationships" r:id="rId9"/>
                </a:graphicData>
              </a:graphic>
            </p:graphicFrame>
          </p:grpSp>
          <p:sp>
            <p:nvSpPr>
              <p:cNvPr id="100" name="TextBox 99">
                <a:extLst>
                  <a:ext uri="{FF2B5EF4-FFF2-40B4-BE49-F238E27FC236}">
                    <a16:creationId xmlns:a16="http://schemas.microsoft.com/office/drawing/2014/main" id="{A56B56A4-AA0A-4075-8786-3F06EEB9C345}"/>
                  </a:ext>
                </a:extLst>
              </p:cNvPr>
              <p:cNvSpPr txBox="1"/>
              <p:nvPr/>
            </p:nvSpPr>
            <p:spPr>
              <a:xfrm>
                <a:off x="2882415" y="4930849"/>
                <a:ext cx="1410502" cy="409651"/>
              </a:xfrm>
              <a:prstGeom prst="rect">
                <a:avLst/>
              </a:prstGeom>
              <a:noFill/>
            </p:spPr>
            <p:txBody>
              <a:bodyPr wrap="none"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Chưa điều trị</a:t>
                </a:r>
                <a:endPar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p:txBody>
          </p:sp>
          <p:sp>
            <p:nvSpPr>
              <p:cNvPr id="101" name="TextBox 100">
                <a:extLst>
                  <a:ext uri="{FF2B5EF4-FFF2-40B4-BE49-F238E27FC236}">
                    <a16:creationId xmlns:a16="http://schemas.microsoft.com/office/drawing/2014/main" id="{45BF56BD-F41A-4FCC-B68C-69E19E241CF4}"/>
                  </a:ext>
                </a:extLst>
              </p:cNvPr>
              <p:cNvSpPr txBox="1"/>
              <p:nvPr/>
            </p:nvSpPr>
            <p:spPr>
              <a:xfrm>
                <a:off x="4929864" y="1763297"/>
                <a:ext cx="2158038" cy="696406"/>
              </a:xfrm>
              <a:prstGeom prst="rect">
                <a:avLst/>
              </a:prstGeom>
              <a:solidFill>
                <a:schemeClr val="accent1"/>
              </a:solidFill>
            </p:spPr>
            <p:txBody>
              <a:bodyPr wrap="none"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ĐTĐ </a:t>
                </a:r>
                <a:r>
                  <a:rPr kumimoji="0" lang="en-US"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típ</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a:t>
                </a:r>
                <a:r>
                  <a:rPr kumimoji="0" lang="vi"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trung bình: </a:t>
                </a:r>
                <a:endPar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6,3 năm†</a:t>
                </a: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2" name="TextBox 101">
                <a:extLst>
                  <a:ext uri="{FF2B5EF4-FFF2-40B4-BE49-F238E27FC236}">
                    <a16:creationId xmlns:a16="http://schemas.microsoft.com/office/drawing/2014/main" id="{19AFB232-766B-437C-8623-740189B820D5}"/>
                  </a:ext>
                </a:extLst>
              </p:cNvPr>
              <p:cNvSpPr txBox="1"/>
              <p:nvPr/>
            </p:nvSpPr>
            <p:spPr>
              <a:xfrm>
                <a:off x="5186304" y="5168026"/>
                <a:ext cx="1645161" cy="696406"/>
              </a:xfrm>
              <a:prstGeom prst="rect">
                <a:avLst/>
              </a:prstGeom>
              <a:solidFill>
                <a:schemeClr val="accent1"/>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sánh </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với hoạt chất</a:t>
                </a: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03" name="Group 102">
                <a:extLst>
                  <a:ext uri="{FF2B5EF4-FFF2-40B4-BE49-F238E27FC236}">
                    <a16:creationId xmlns:a16="http://schemas.microsoft.com/office/drawing/2014/main" id="{5FEC6FFD-ED60-49B4-B0DE-A4AB7EB02A5A}"/>
                  </a:ext>
                </a:extLst>
              </p:cNvPr>
              <p:cNvGrpSpPr/>
              <p:nvPr/>
            </p:nvGrpSpPr>
            <p:grpSpPr>
              <a:xfrm>
                <a:off x="2557122" y="2377990"/>
                <a:ext cx="2538593" cy="839007"/>
                <a:chOff x="1681800" y="2516176"/>
                <a:chExt cx="2864611" cy="946756"/>
              </a:xfrm>
            </p:grpSpPr>
            <p:sp>
              <p:nvSpPr>
                <p:cNvPr id="113" name="Oval 112">
                  <a:extLst>
                    <a:ext uri="{FF2B5EF4-FFF2-40B4-BE49-F238E27FC236}">
                      <a16:creationId xmlns:a16="http://schemas.microsoft.com/office/drawing/2014/main" id="{D7DDEA58-16D0-4649-922F-08BCF9BA1F22}"/>
                    </a:ext>
                  </a:extLst>
                </p:cNvPr>
                <p:cNvSpPr/>
                <p:nvPr/>
              </p:nvSpPr>
              <p:spPr>
                <a:xfrm>
                  <a:off x="3599655" y="2516176"/>
                  <a:ext cx="946756" cy="9467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69BE28"/>
                      </a:solidFill>
                      <a:effectLst/>
                      <a:uLnTx/>
                      <a:uFillTx/>
                      <a:latin typeface="Calibri" panose="020F0502020204030204" pitchFamily="34" charset="0"/>
                      <a:ea typeface="+mn-ea"/>
                      <a:cs typeface="Calibri" panose="020F0502020204030204" pitchFamily="34" charset="0"/>
                    </a:rPr>
                    <a:t>83%</a:t>
                  </a:r>
                </a:p>
              </p:txBody>
            </p:sp>
            <p:sp>
              <p:nvSpPr>
                <p:cNvPr id="114" name="TextBox 113">
                  <a:extLst>
                    <a:ext uri="{FF2B5EF4-FFF2-40B4-BE49-F238E27FC236}">
                      <a16:creationId xmlns:a16="http://schemas.microsoft.com/office/drawing/2014/main" id="{3FFFB39D-0C39-4660-BA9D-0575D4A44843}"/>
                    </a:ext>
                  </a:extLst>
                </p:cNvPr>
                <p:cNvSpPr txBox="1"/>
                <p:nvPr/>
              </p:nvSpPr>
              <p:spPr>
                <a:xfrm>
                  <a:off x="1681800" y="2700435"/>
                  <a:ext cx="1929937" cy="462261"/>
                </a:xfrm>
                <a:prstGeom prst="rect">
                  <a:avLst/>
                </a:prstGeom>
                <a:noFill/>
              </p:spPr>
              <p:txBody>
                <a:bodyPr wrap="none"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Dùng</a:t>
                  </a: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metformin</a:t>
                  </a:r>
                </a:p>
              </p:txBody>
            </p:sp>
          </p:grpSp>
          <p:graphicFrame>
            <p:nvGraphicFramePr>
              <p:cNvPr id="104" name="Chart 103">
                <a:extLst>
                  <a:ext uri="{FF2B5EF4-FFF2-40B4-BE49-F238E27FC236}">
                    <a16:creationId xmlns:a16="http://schemas.microsoft.com/office/drawing/2014/main" id="{956BD82C-7151-4E77-AE94-7C4F813828EA}"/>
                  </a:ext>
                </a:extLst>
              </p:cNvPr>
              <p:cNvGraphicFramePr/>
              <p:nvPr/>
            </p:nvGraphicFramePr>
            <p:xfrm>
              <a:off x="3178782" y="2130463"/>
              <a:ext cx="2989964" cy="1337272"/>
            </p:xfrm>
            <a:graphic>
              <a:graphicData uri="http://schemas.openxmlformats.org/drawingml/2006/chart">
                <c:chart xmlns:c="http://schemas.openxmlformats.org/drawingml/2006/chart" xmlns:r="http://schemas.openxmlformats.org/officeDocument/2006/relationships" r:id="rId10"/>
              </a:graphicData>
            </a:graphic>
          </p:graphicFrame>
          <p:grpSp>
            <p:nvGrpSpPr>
              <p:cNvPr id="105" name="Group 104">
                <a:extLst>
                  <a:ext uri="{FF2B5EF4-FFF2-40B4-BE49-F238E27FC236}">
                    <a16:creationId xmlns:a16="http://schemas.microsoft.com/office/drawing/2014/main" id="{D91601E4-1DE7-496B-B45E-B61AD0F1EE47}"/>
                  </a:ext>
                </a:extLst>
              </p:cNvPr>
              <p:cNvGrpSpPr/>
              <p:nvPr/>
            </p:nvGrpSpPr>
            <p:grpSpPr>
              <a:xfrm>
                <a:off x="6284580" y="3319044"/>
                <a:ext cx="2989964" cy="1337272"/>
                <a:chOff x="6919109" y="6586768"/>
                <a:chExt cx="3373948" cy="1509011"/>
              </a:xfrm>
            </p:grpSpPr>
            <p:sp>
              <p:nvSpPr>
                <p:cNvPr id="111" name="Oval 110">
                  <a:extLst>
                    <a:ext uri="{FF2B5EF4-FFF2-40B4-BE49-F238E27FC236}">
                      <a16:creationId xmlns:a16="http://schemas.microsoft.com/office/drawing/2014/main" id="{401E14AE-EB67-46A3-BEBB-FDCB19528F6D}"/>
                    </a:ext>
                  </a:extLst>
                </p:cNvPr>
                <p:cNvSpPr/>
                <p:nvPr/>
              </p:nvSpPr>
              <p:spPr>
                <a:xfrm>
                  <a:off x="8135466" y="6866084"/>
                  <a:ext cx="946756" cy="9467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FE9F2E"/>
                      </a:solidFill>
                      <a:effectLst/>
                      <a:uLnTx/>
                      <a:uFillTx/>
                      <a:latin typeface="Calibri" panose="020F0502020204030204" pitchFamily="34" charset="0"/>
                      <a:ea typeface="+mn-ea"/>
                      <a:cs typeface="Calibri" panose="020F0502020204030204" pitchFamily="34" charset="0"/>
                    </a:rPr>
                    <a:t>37%</a:t>
                  </a:r>
                </a:p>
              </p:txBody>
            </p:sp>
            <p:graphicFrame>
              <p:nvGraphicFramePr>
                <p:cNvPr id="112" name="Chart 111">
                  <a:extLst>
                    <a:ext uri="{FF2B5EF4-FFF2-40B4-BE49-F238E27FC236}">
                      <a16:creationId xmlns:a16="http://schemas.microsoft.com/office/drawing/2014/main" id="{1140C714-7FC1-470A-96A8-87D3FC6785DD}"/>
                    </a:ext>
                  </a:extLst>
                </p:cNvPr>
                <p:cNvGraphicFramePr/>
                <p:nvPr/>
              </p:nvGraphicFramePr>
              <p:xfrm>
                <a:off x="6919109" y="6586768"/>
                <a:ext cx="3373948" cy="1509011"/>
              </p:xfrm>
              <a:graphic>
                <a:graphicData uri="http://schemas.openxmlformats.org/drawingml/2006/chart">
                  <c:chart xmlns:c="http://schemas.openxmlformats.org/drawingml/2006/chart" xmlns:r="http://schemas.openxmlformats.org/officeDocument/2006/relationships" r:id="rId11"/>
                </a:graphicData>
              </a:graphic>
            </p:graphicFrame>
          </p:grpSp>
          <p:grpSp>
            <p:nvGrpSpPr>
              <p:cNvPr id="106" name="Group 105">
                <a:extLst>
                  <a:ext uri="{FF2B5EF4-FFF2-40B4-BE49-F238E27FC236}">
                    <a16:creationId xmlns:a16="http://schemas.microsoft.com/office/drawing/2014/main" id="{8192563B-5D8C-4425-A82D-FA467B1D334C}"/>
                  </a:ext>
                </a:extLst>
              </p:cNvPr>
              <p:cNvGrpSpPr/>
              <p:nvPr/>
            </p:nvGrpSpPr>
            <p:grpSpPr>
              <a:xfrm>
                <a:off x="5862630" y="4467811"/>
                <a:ext cx="2989964" cy="1337273"/>
                <a:chOff x="6305783" y="3280878"/>
                <a:chExt cx="3373948" cy="1509011"/>
              </a:xfrm>
            </p:grpSpPr>
            <p:sp>
              <p:nvSpPr>
                <p:cNvPr id="109" name="Oval 108">
                  <a:extLst>
                    <a:ext uri="{FF2B5EF4-FFF2-40B4-BE49-F238E27FC236}">
                      <a16:creationId xmlns:a16="http://schemas.microsoft.com/office/drawing/2014/main" id="{DD3DBC22-1E96-41AD-B3B6-61304FE629F6}"/>
                    </a:ext>
                  </a:extLst>
                </p:cNvPr>
                <p:cNvSpPr/>
                <p:nvPr/>
              </p:nvSpPr>
              <p:spPr>
                <a:xfrm>
                  <a:off x="7522140" y="3560194"/>
                  <a:ext cx="946756" cy="9467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00A9E0"/>
                      </a:solidFill>
                      <a:effectLst/>
                      <a:uLnTx/>
                      <a:uFillTx/>
                      <a:latin typeface="Calibri" panose="020F0502020204030204" pitchFamily="34" charset="0"/>
                      <a:ea typeface="+mn-ea"/>
                      <a:cs typeface="Calibri" panose="020F0502020204030204" pitchFamily="34" charset="0"/>
                    </a:rPr>
                    <a:t>40%</a:t>
                  </a:r>
                </a:p>
              </p:txBody>
            </p:sp>
            <p:graphicFrame>
              <p:nvGraphicFramePr>
                <p:cNvPr id="110" name="Chart 109">
                  <a:extLst>
                    <a:ext uri="{FF2B5EF4-FFF2-40B4-BE49-F238E27FC236}">
                      <a16:creationId xmlns:a16="http://schemas.microsoft.com/office/drawing/2014/main" id="{0935337A-0535-4FDA-BBE8-F25304756A7D}"/>
                    </a:ext>
                  </a:extLst>
                </p:cNvPr>
                <p:cNvGraphicFramePr/>
                <p:nvPr/>
              </p:nvGraphicFramePr>
              <p:xfrm>
                <a:off x="6305783" y="3280878"/>
                <a:ext cx="3373948" cy="1509011"/>
              </p:xfrm>
              <a:graphic>
                <a:graphicData uri="http://schemas.openxmlformats.org/drawingml/2006/chart">
                  <c:chart xmlns:c="http://schemas.openxmlformats.org/drawingml/2006/chart" xmlns:r="http://schemas.openxmlformats.org/officeDocument/2006/relationships" r:id="rId12"/>
                </a:graphicData>
              </a:graphic>
            </p:graphicFrame>
          </p:grpSp>
          <p:sp>
            <p:nvSpPr>
              <p:cNvPr id="107" name="TextBox 106">
                <a:extLst>
                  <a:ext uri="{FF2B5EF4-FFF2-40B4-BE49-F238E27FC236}">
                    <a16:creationId xmlns:a16="http://schemas.microsoft.com/office/drawing/2014/main" id="{0FD6A5F3-6F95-4327-8631-59604CC089E0}"/>
                  </a:ext>
                </a:extLst>
              </p:cNvPr>
              <p:cNvSpPr txBox="1"/>
              <p:nvPr/>
            </p:nvSpPr>
            <p:spPr>
              <a:xfrm>
                <a:off x="7775813" y="4811494"/>
                <a:ext cx="2462948" cy="696406"/>
              </a:xfrm>
              <a:prstGeom prst="rect">
                <a:avLst/>
              </a:prstGeom>
              <a:noFill/>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Mắc</a:t>
                </a: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ĐTĐ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típ</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2</a:t>
                </a: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endParaRPr kumimoji="0" lang="en-GB"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≤5 năm</a:t>
                </a:r>
              </a:p>
            </p:txBody>
          </p:sp>
          <p:sp>
            <p:nvSpPr>
              <p:cNvPr id="108" name="TextBox 107">
                <a:extLst>
                  <a:ext uri="{FF2B5EF4-FFF2-40B4-BE49-F238E27FC236}">
                    <a16:creationId xmlns:a16="http://schemas.microsoft.com/office/drawing/2014/main" id="{ED4A54B4-1A83-4AEA-97F3-D6A21E92113A}"/>
                  </a:ext>
                </a:extLst>
              </p:cNvPr>
              <p:cNvSpPr txBox="1"/>
              <p:nvPr/>
            </p:nvSpPr>
            <p:spPr>
              <a:xfrm>
                <a:off x="8113479" y="3578503"/>
                <a:ext cx="1615069" cy="983162"/>
              </a:xfrm>
              <a:prstGeom prst="rect">
                <a:avLst/>
              </a:prstGeom>
              <a:noFill/>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có ≥2 </a:t>
                </a:r>
                <a:br>
                  <a:rPr kumimoji="0" lang="en-GB"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b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yếu tố nguy cơ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tim</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mạch</a:t>
                </a:r>
                <a:endPar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p:txBody>
          </p:sp>
        </p:grpSp>
      </p:grpSp>
      <p:grpSp>
        <p:nvGrpSpPr>
          <p:cNvPr id="8" name="Group 7">
            <a:extLst>
              <a:ext uri="{FF2B5EF4-FFF2-40B4-BE49-F238E27FC236}">
                <a16:creationId xmlns:a16="http://schemas.microsoft.com/office/drawing/2014/main" id="{9A71FF1E-3FA0-4512-A737-DCA2AA32806A}"/>
              </a:ext>
            </a:extLst>
          </p:cNvPr>
          <p:cNvGrpSpPr/>
          <p:nvPr/>
        </p:nvGrpSpPr>
        <p:grpSpPr>
          <a:xfrm>
            <a:off x="5573191" y="1487496"/>
            <a:ext cx="7085325" cy="3443645"/>
            <a:chOff x="5573191" y="1487496"/>
            <a:chExt cx="7085325" cy="3443645"/>
          </a:xfrm>
        </p:grpSpPr>
        <p:sp>
          <p:nvSpPr>
            <p:cNvPr id="98" name="TextBox 97"/>
            <p:cNvSpPr txBox="1"/>
            <p:nvPr/>
          </p:nvSpPr>
          <p:spPr>
            <a:xfrm>
              <a:off x="6148995" y="1487496"/>
              <a:ext cx="19031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CARMELINA®</a:t>
              </a:r>
              <a:r>
                <a:rPr kumimoji="0" lang="vi" sz="1800" b="1" i="0" u="none" strike="noStrike" kern="1200" cap="none" spc="0" normalizeH="0" baseline="30000" noProof="0" dirty="0">
                  <a:ln>
                    <a:noFill/>
                  </a:ln>
                  <a:solidFill>
                    <a:srgbClr val="322A86"/>
                  </a:solidFill>
                  <a:effectLst/>
                  <a:uLnTx/>
                  <a:uFillTx/>
                  <a:latin typeface="Calibri" panose="020F0502020204030204" pitchFamily="34" charset="0"/>
                  <a:ea typeface="+mn-ea"/>
                  <a:cs typeface="Calibri" panose="020F0502020204030204" pitchFamily="34" charset="0"/>
                </a:rPr>
                <a:t>2</a:t>
              </a:r>
            </a:p>
          </p:txBody>
        </p:sp>
        <p:grpSp>
          <p:nvGrpSpPr>
            <p:cNvPr id="151" name="Group 150">
              <a:extLst>
                <a:ext uri="{FF2B5EF4-FFF2-40B4-BE49-F238E27FC236}">
                  <a16:creationId xmlns:a16="http://schemas.microsoft.com/office/drawing/2014/main" id="{85BB65A8-713C-4921-B11D-3C489FA80265}"/>
                </a:ext>
              </a:extLst>
            </p:cNvPr>
            <p:cNvGrpSpPr/>
            <p:nvPr/>
          </p:nvGrpSpPr>
          <p:grpSpPr>
            <a:xfrm>
              <a:off x="5573191" y="1849898"/>
              <a:ext cx="7085325" cy="3081243"/>
              <a:chOff x="2532146" y="1763297"/>
              <a:chExt cx="8573245" cy="4101135"/>
            </a:xfrm>
          </p:grpSpPr>
          <p:grpSp>
            <p:nvGrpSpPr>
              <p:cNvPr id="152" name="Group 151">
                <a:extLst>
                  <a:ext uri="{FF2B5EF4-FFF2-40B4-BE49-F238E27FC236}">
                    <a16:creationId xmlns:a16="http://schemas.microsoft.com/office/drawing/2014/main" id="{D0468C3C-67BB-4323-A084-9D508155B8AA}"/>
                  </a:ext>
                </a:extLst>
              </p:cNvPr>
              <p:cNvGrpSpPr/>
              <p:nvPr/>
            </p:nvGrpSpPr>
            <p:grpSpPr>
              <a:xfrm>
                <a:off x="4670298" y="2894454"/>
                <a:ext cx="2601041" cy="2028541"/>
                <a:chOff x="-2672252" y="1028344"/>
                <a:chExt cx="4927724" cy="3843111"/>
              </a:xfrm>
            </p:grpSpPr>
            <p:pic>
              <p:nvPicPr>
                <p:cNvPr id="179" name="Graphic 178" descr="Woman">
                  <a:extLst>
                    <a:ext uri="{FF2B5EF4-FFF2-40B4-BE49-F238E27FC236}">
                      <a16:creationId xmlns:a16="http://schemas.microsoft.com/office/drawing/2014/main" id="{CBF0D13A-3B5B-4CDA-8658-DC4A65501C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2252" y="1028344"/>
                  <a:ext cx="3843120" cy="3843111"/>
                </a:xfrm>
                <a:prstGeom prst="rect">
                  <a:avLst/>
                </a:prstGeom>
              </p:spPr>
            </p:pic>
            <p:pic>
              <p:nvPicPr>
                <p:cNvPr id="180" name="Graphic 179" descr="Man">
                  <a:extLst>
                    <a:ext uri="{FF2B5EF4-FFF2-40B4-BE49-F238E27FC236}">
                      <a16:creationId xmlns:a16="http://schemas.microsoft.com/office/drawing/2014/main" id="{85ABD32E-6335-48D0-AF1C-766CFB0704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7648" y="1028344"/>
                  <a:ext cx="3843120" cy="3843111"/>
                </a:xfrm>
                <a:prstGeom prst="rect">
                  <a:avLst/>
                </a:prstGeom>
              </p:spPr>
            </p:pic>
          </p:grpSp>
          <p:sp>
            <p:nvSpPr>
              <p:cNvPr id="153" name="Oval 152">
                <a:extLst>
                  <a:ext uri="{FF2B5EF4-FFF2-40B4-BE49-F238E27FC236}">
                    <a16:creationId xmlns:a16="http://schemas.microsoft.com/office/drawing/2014/main" id="{B1F602DE-CEA6-454A-B79A-68B72CEA230C}"/>
                  </a:ext>
                </a:extLst>
              </p:cNvPr>
              <p:cNvSpPr/>
              <p:nvPr/>
            </p:nvSpPr>
            <p:spPr>
              <a:xfrm>
                <a:off x="4189314" y="2143385"/>
                <a:ext cx="3535538" cy="35355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54" name="Group 153">
                <a:extLst>
                  <a:ext uri="{FF2B5EF4-FFF2-40B4-BE49-F238E27FC236}">
                    <a16:creationId xmlns:a16="http://schemas.microsoft.com/office/drawing/2014/main" id="{A1E6E717-C2A9-4EF6-9361-C9EB2425D5B4}"/>
                  </a:ext>
                </a:extLst>
              </p:cNvPr>
              <p:cNvGrpSpPr/>
              <p:nvPr/>
            </p:nvGrpSpPr>
            <p:grpSpPr>
              <a:xfrm>
                <a:off x="2532146" y="3543574"/>
                <a:ext cx="2103658" cy="839007"/>
                <a:chOff x="2176505" y="4505607"/>
                <a:chExt cx="2373818" cy="946756"/>
              </a:xfrm>
            </p:grpSpPr>
            <p:sp>
              <p:nvSpPr>
                <p:cNvPr id="176" name="Oval 175">
                  <a:extLst>
                    <a:ext uri="{FF2B5EF4-FFF2-40B4-BE49-F238E27FC236}">
                      <a16:creationId xmlns:a16="http://schemas.microsoft.com/office/drawing/2014/main" id="{FA1A2248-66A2-4009-95C7-1CE37F2E93EE}"/>
                    </a:ext>
                  </a:extLst>
                </p:cNvPr>
                <p:cNvSpPr/>
                <p:nvPr/>
              </p:nvSpPr>
              <p:spPr>
                <a:xfrm>
                  <a:off x="3603567" y="4505607"/>
                  <a:ext cx="946756" cy="9467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824BB0"/>
                      </a:solidFill>
                      <a:effectLst/>
                      <a:uLnTx/>
                      <a:uFillTx/>
                      <a:latin typeface="Calibri" panose="020F0502020204030204" pitchFamily="34" charset="0"/>
                      <a:ea typeface="+mn-ea"/>
                      <a:cs typeface="Calibri" panose="020F0502020204030204" pitchFamily="34" charset="0"/>
                    </a:rPr>
                    <a:t>58%</a:t>
                  </a:r>
                  <a:endParaRPr kumimoji="0" lang="en-GB" sz="1600" b="1" i="0" u="none" strike="noStrike" kern="1200" cap="none" spc="0" normalizeH="0" baseline="0" noProof="0" dirty="0">
                    <a:ln>
                      <a:noFill/>
                    </a:ln>
                    <a:solidFill>
                      <a:srgbClr val="824BB0"/>
                    </a:solidFill>
                    <a:effectLst/>
                    <a:uLnTx/>
                    <a:uFillTx/>
                    <a:latin typeface="Calibri" panose="020F0502020204030204" pitchFamily="34" charset="0"/>
                    <a:ea typeface="+mn-ea"/>
                    <a:cs typeface="Calibri" panose="020F0502020204030204" pitchFamily="34" charset="0"/>
                  </a:endParaRPr>
                </a:p>
              </p:txBody>
            </p:sp>
            <p:sp>
              <p:nvSpPr>
                <p:cNvPr id="178" name="TextBox 177">
                  <a:extLst>
                    <a:ext uri="{FF2B5EF4-FFF2-40B4-BE49-F238E27FC236}">
                      <a16:creationId xmlns:a16="http://schemas.microsoft.com/office/drawing/2014/main" id="{BE60F4E9-DCF3-40D9-A8D9-6B6043C15BD1}"/>
                    </a:ext>
                  </a:extLst>
                </p:cNvPr>
                <p:cNvSpPr txBox="1"/>
                <p:nvPr/>
              </p:nvSpPr>
              <p:spPr>
                <a:xfrm>
                  <a:off x="2176505" y="4527202"/>
                  <a:ext cx="1517230" cy="462261"/>
                </a:xfrm>
                <a:prstGeom prst="rect">
                  <a:avLst/>
                </a:prstGeom>
                <a:noFill/>
              </p:spPr>
              <p:txBody>
                <a:bodyPr wrap="none"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Dùng insulin</a:t>
                  </a:r>
                  <a:endPar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p:txBody>
            </p:sp>
          </p:grpSp>
          <p:sp>
            <p:nvSpPr>
              <p:cNvPr id="155" name="Oval 154">
                <a:extLst>
                  <a:ext uri="{FF2B5EF4-FFF2-40B4-BE49-F238E27FC236}">
                    <a16:creationId xmlns:a16="http://schemas.microsoft.com/office/drawing/2014/main" id="{4F7CD140-38CB-4BD2-BC3E-72685257013C}"/>
                  </a:ext>
                </a:extLst>
              </p:cNvPr>
              <p:cNvSpPr/>
              <p:nvPr/>
            </p:nvSpPr>
            <p:spPr>
              <a:xfrm>
                <a:off x="6940555" y="2377990"/>
                <a:ext cx="839007" cy="8390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322A86"/>
                    </a:solidFill>
                    <a:effectLst/>
                    <a:uLnTx/>
                    <a:uFillTx/>
                    <a:latin typeface="Calibri" panose="020F0502020204030204" pitchFamily="34" charset="0"/>
                    <a:ea typeface="+mn-ea"/>
                    <a:cs typeface="Calibri" panose="020F0502020204030204" pitchFamily="34" charset="0"/>
                  </a:rPr>
                  <a:t>74%</a:t>
                </a:r>
              </a:p>
            </p:txBody>
          </p:sp>
          <p:sp>
            <p:nvSpPr>
              <p:cNvPr id="157" name="TextBox 156">
                <a:extLst>
                  <a:ext uri="{FF2B5EF4-FFF2-40B4-BE49-F238E27FC236}">
                    <a16:creationId xmlns:a16="http://schemas.microsoft.com/office/drawing/2014/main" id="{8E86891E-BC49-4A54-B081-F8AE8E952AF8}"/>
                  </a:ext>
                </a:extLst>
              </p:cNvPr>
              <p:cNvSpPr txBox="1"/>
              <p:nvPr/>
            </p:nvSpPr>
            <p:spPr>
              <a:xfrm>
                <a:off x="7911455" y="2499691"/>
                <a:ext cx="2250691" cy="409651"/>
              </a:xfrm>
              <a:prstGeom prst="rect">
                <a:avLst/>
              </a:prstGeom>
              <a:noFill/>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Đã</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có</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b</a:t>
                </a: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ệnh thận</a:t>
                </a:r>
                <a:endParaRPr kumimoji="0" lang="en-GB"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p:txBody>
          </p:sp>
          <p:sp>
            <p:nvSpPr>
              <p:cNvPr id="174" name="Oval 173">
                <a:extLst>
                  <a:ext uri="{FF2B5EF4-FFF2-40B4-BE49-F238E27FC236}">
                    <a16:creationId xmlns:a16="http://schemas.microsoft.com/office/drawing/2014/main" id="{9C2CC077-3837-475C-8478-185EA7FE9E83}"/>
                  </a:ext>
                </a:extLst>
              </p:cNvPr>
              <p:cNvSpPr/>
              <p:nvPr/>
            </p:nvSpPr>
            <p:spPr>
              <a:xfrm>
                <a:off x="4256707" y="4715336"/>
                <a:ext cx="839007" cy="8390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4D4F53"/>
                    </a:solidFill>
                    <a:effectLst/>
                    <a:uLnTx/>
                    <a:uFillTx/>
                    <a:latin typeface="Calibri" panose="020F0502020204030204" pitchFamily="34" charset="0"/>
                    <a:ea typeface="+mn-ea"/>
                    <a:cs typeface="Calibri" panose="020F0502020204030204" pitchFamily="34" charset="0"/>
                  </a:rPr>
                  <a:t>&lt;3%</a:t>
                </a:r>
              </a:p>
            </p:txBody>
          </p:sp>
          <p:sp>
            <p:nvSpPr>
              <p:cNvPr id="159" name="TextBox 158">
                <a:extLst>
                  <a:ext uri="{FF2B5EF4-FFF2-40B4-BE49-F238E27FC236}">
                    <a16:creationId xmlns:a16="http://schemas.microsoft.com/office/drawing/2014/main" id="{705EFF59-26EA-488E-929B-087783232131}"/>
                  </a:ext>
                </a:extLst>
              </p:cNvPr>
              <p:cNvSpPr txBox="1"/>
              <p:nvPr/>
            </p:nvSpPr>
            <p:spPr>
              <a:xfrm>
                <a:off x="2844249" y="4943424"/>
                <a:ext cx="1410502" cy="409651"/>
              </a:xfrm>
              <a:prstGeom prst="rect">
                <a:avLst/>
              </a:prstGeom>
              <a:noFill/>
            </p:spPr>
            <p:txBody>
              <a:bodyPr wrap="none"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Chưa điều trị</a:t>
                </a:r>
                <a:endPar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p:txBody>
          </p:sp>
          <p:sp>
            <p:nvSpPr>
              <p:cNvPr id="160" name="TextBox 159">
                <a:extLst>
                  <a:ext uri="{FF2B5EF4-FFF2-40B4-BE49-F238E27FC236}">
                    <a16:creationId xmlns:a16="http://schemas.microsoft.com/office/drawing/2014/main" id="{5801AE21-5B7F-47F5-9F13-C684C86B46D8}"/>
                  </a:ext>
                </a:extLst>
              </p:cNvPr>
              <p:cNvSpPr txBox="1"/>
              <p:nvPr/>
            </p:nvSpPr>
            <p:spPr>
              <a:xfrm>
                <a:off x="4929863" y="1763297"/>
                <a:ext cx="2158038" cy="696406"/>
              </a:xfrm>
              <a:prstGeom prst="rect">
                <a:avLst/>
              </a:prstGeom>
              <a:solidFill>
                <a:schemeClr val="accent1"/>
              </a:solidFill>
            </p:spPr>
            <p:txBody>
              <a:bodyPr wrap="none"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ĐTĐ </a:t>
                </a:r>
                <a:r>
                  <a:rPr kumimoji="0" lang="en-US"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típ</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a:t>
                </a:r>
                <a:r>
                  <a:rPr kumimoji="0" lang="vi"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trung bình :</a:t>
                </a:r>
                <a:endPar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15,0 năm †</a:t>
                </a:r>
              </a:p>
            </p:txBody>
          </p:sp>
          <p:sp>
            <p:nvSpPr>
              <p:cNvPr id="161" name="TextBox 160">
                <a:extLst>
                  <a:ext uri="{FF2B5EF4-FFF2-40B4-BE49-F238E27FC236}">
                    <a16:creationId xmlns:a16="http://schemas.microsoft.com/office/drawing/2014/main" id="{1A2F3474-B74F-4D3C-96BE-7BCC9858971C}"/>
                  </a:ext>
                </a:extLst>
              </p:cNvPr>
              <p:cNvSpPr txBox="1"/>
              <p:nvPr/>
            </p:nvSpPr>
            <p:spPr>
              <a:xfrm>
                <a:off x="5186304" y="5168026"/>
                <a:ext cx="1645161" cy="696406"/>
              </a:xfrm>
              <a:prstGeom prst="rect">
                <a:avLst/>
              </a:prstGeom>
              <a:solidFill>
                <a:schemeClr val="accent1"/>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sánh với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a:t>
                </a:r>
                <a:r>
                  <a:rPr kumimoji="0" lang="vi"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iả dược </a:t>
                </a:r>
              </a:p>
            </p:txBody>
          </p:sp>
          <p:grpSp>
            <p:nvGrpSpPr>
              <p:cNvPr id="162" name="Group 161">
                <a:extLst>
                  <a:ext uri="{FF2B5EF4-FFF2-40B4-BE49-F238E27FC236}">
                    <a16:creationId xmlns:a16="http://schemas.microsoft.com/office/drawing/2014/main" id="{F544D3F6-AD3C-45D6-A2F6-5346224EC893}"/>
                  </a:ext>
                </a:extLst>
              </p:cNvPr>
              <p:cNvGrpSpPr/>
              <p:nvPr/>
            </p:nvGrpSpPr>
            <p:grpSpPr>
              <a:xfrm>
                <a:off x="2591522" y="2377990"/>
                <a:ext cx="2504193" cy="839007"/>
                <a:chOff x="1720618" y="2516176"/>
                <a:chExt cx="2825793" cy="946756"/>
              </a:xfrm>
            </p:grpSpPr>
            <p:sp>
              <p:nvSpPr>
                <p:cNvPr id="172" name="Oval 171">
                  <a:extLst>
                    <a:ext uri="{FF2B5EF4-FFF2-40B4-BE49-F238E27FC236}">
                      <a16:creationId xmlns:a16="http://schemas.microsoft.com/office/drawing/2014/main" id="{1AB71F62-53CC-4ED4-94E6-B7610497ADF0}"/>
                    </a:ext>
                  </a:extLst>
                </p:cNvPr>
                <p:cNvSpPr/>
                <p:nvPr/>
              </p:nvSpPr>
              <p:spPr>
                <a:xfrm>
                  <a:off x="3599655" y="2516176"/>
                  <a:ext cx="946756" cy="9467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69BE28"/>
                      </a:solidFill>
                      <a:effectLst/>
                      <a:uLnTx/>
                      <a:uFillTx/>
                      <a:latin typeface="Calibri" panose="020F0502020204030204" pitchFamily="34" charset="0"/>
                      <a:ea typeface="+mn-ea"/>
                      <a:cs typeface="Calibri" panose="020F0502020204030204" pitchFamily="34" charset="0"/>
                    </a:rPr>
                    <a:t>55%</a:t>
                  </a:r>
                  <a:endParaRPr kumimoji="0" lang="en-GB" sz="1600" b="1" i="0" u="none" strike="noStrike" kern="1200" cap="none" spc="0" normalizeH="0" baseline="0" noProof="0" dirty="0">
                    <a:ln>
                      <a:noFill/>
                    </a:ln>
                    <a:solidFill>
                      <a:srgbClr val="69BE28"/>
                    </a:solidFill>
                    <a:effectLst/>
                    <a:uLnTx/>
                    <a:uFillTx/>
                    <a:latin typeface="Calibri" panose="020F0502020204030204" pitchFamily="34" charset="0"/>
                    <a:ea typeface="+mn-ea"/>
                    <a:cs typeface="Calibri" panose="020F0502020204030204" pitchFamily="34" charset="0"/>
                  </a:endParaRPr>
                </a:p>
              </p:txBody>
            </p:sp>
            <p:sp>
              <p:nvSpPr>
                <p:cNvPr id="173" name="TextBox 172">
                  <a:extLst>
                    <a:ext uri="{FF2B5EF4-FFF2-40B4-BE49-F238E27FC236}">
                      <a16:creationId xmlns:a16="http://schemas.microsoft.com/office/drawing/2014/main" id="{8480F43F-49F2-4114-8EE6-7DEC37C1F981}"/>
                    </a:ext>
                  </a:extLst>
                </p:cNvPr>
                <p:cNvSpPr txBox="1"/>
                <p:nvPr/>
              </p:nvSpPr>
              <p:spPr>
                <a:xfrm>
                  <a:off x="1720618" y="2735310"/>
                  <a:ext cx="1929937" cy="462261"/>
                </a:xfrm>
                <a:prstGeom prst="rect">
                  <a:avLst/>
                </a:prstGeom>
                <a:noFill/>
              </p:spPr>
              <p:txBody>
                <a:bodyPr wrap="none"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Dùng</a:t>
                  </a:r>
                  <a:r>
                    <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metformin</a:t>
                  </a:r>
                </a:p>
              </p:txBody>
            </p:sp>
          </p:grpSp>
          <p:sp>
            <p:nvSpPr>
              <p:cNvPr id="170" name="Oval 169">
                <a:extLst>
                  <a:ext uri="{FF2B5EF4-FFF2-40B4-BE49-F238E27FC236}">
                    <a16:creationId xmlns:a16="http://schemas.microsoft.com/office/drawing/2014/main" id="{DA1D7E21-53F5-424D-ABFE-EEDA6C892D8D}"/>
                  </a:ext>
                </a:extLst>
              </p:cNvPr>
              <p:cNvSpPr/>
              <p:nvPr/>
            </p:nvSpPr>
            <p:spPr>
              <a:xfrm>
                <a:off x="7362504" y="3566574"/>
                <a:ext cx="839007" cy="8390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FE9F2E"/>
                    </a:solidFill>
                    <a:effectLst/>
                    <a:uLnTx/>
                    <a:uFillTx/>
                    <a:latin typeface="Calibri" panose="020F0502020204030204" pitchFamily="34" charset="0"/>
                    <a:ea typeface="+mn-ea"/>
                    <a:cs typeface="Calibri" panose="020F0502020204030204" pitchFamily="34" charset="0"/>
                  </a:rPr>
                  <a:t>57%</a:t>
                </a:r>
              </a:p>
            </p:txBody>
          </p:sp>
          <p:sp>
            <p:nvSpPr>
              <p:cNvPr id="168" name="Oval 167">
                <a:extLst>
                  <a:ext uri="{FF2B5EF4-FFF2-40B4-BE49-F238E27FC236}">
                    <a16:creationId xmlns:a16="http://schemas.microsoft.com/office/drawing/2014/main" id="{A7170D08-19D0-423C-87CC-C8507D0CB7F9}"/>
                  </a:ext>
                </a:extLst>
              </p:cNvPr>
              <p:cNvSpPr/>
              <p:nvPr/>
            </p:nvSpPr>
            <p:spPr>
              <a:xfrm>
                <a:off x="6940554" y="4715337"/>
                <a:ext cx="839007" cy="8390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00A9E0"/>
                    </a:solidFill>
                    <a:effectLst/>
                    <a:uLnTx/>
                    <a:uFillTx/>
                    <a:latin typeface="Calibri" panose="020F0502020204030204" pitchFamily="34" charset="0"/>
                    <a:ea typeface="+mn-ea"/>
                    <a:cs typeface="Calibri" panose="020F0502020204030204" pitchFamily="34" charset="0"/>
                  </a:rPr>
                  <a:t>33%</a:t>
                </a:r>
              </a:p>
            </p:txBody>
          </p:sp>
          <p:sp>
            <p:nvSpPr>
              <p:cNvPr id="166" name="TextBox 165">
                <a:extLst>
                  <a:ext uri="{FF2B5EF4-FFF2-40B4-BE49-F238E27FC236}">
                    <a16:creationId xmlns:a16="http://schemas.microsoft.com/office/drawing/2014/main" id="{647F8C91-3397-4F85-9E86-EFC75F6AA217}"/>
                  </a:ext>
                </a:extLst>
              </p:cNvPr>
              <p:cNvSpPr txBox="1"/>
              <p:nvPr/>
            </p:nvSpPr>
            <p:spPr>
              <a:xfrm>
                <a:off x="7778533" y="4782377"/>
                <a:ext cx="2462949" cy="696406"/>
              </a:xfrm>
              <a:prstGeom prst="rect">
                <a:avLst/>
              </a:prstGeom>
              <a:noFill/>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Đã</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có</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bệnh</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tim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mạch</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xác định và bệnh thận</a:t>
                </a:r>
                <a:endPar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p:txBody>
          </p:sp>
          <p:sp>
            <p:nvSpPr>
              <p:cNvPr id="167" name="TextBox 166">
                <a:extLst>
                  <a:ext uri="{FF2B5EF4-FFF2-40B4-BE49-F238E27FC236}">
                    <a16:creationId xmlns:a16="http://schemas.microsoft.com/office/drawing/2014/main" id="{9A20516C-7454-4ECE-A3FC-80A4A76F7EDD}"/>
                  </a:ext>
                </a:extLst>
              </p:cNvPr>
              <p:cNvSpPr txBox="1"/>
              <p:nvPr/>
            </p:nvSpPr>
            <p:spPr>
              <a:xfrm>
                <a:off x="8178716" y="3802742"/>
                <a:ext cx="2926675" cy="409651"/>
              </a:xfrm>
              <a:prstGeom prst="rect">
                <a:avLst/>
              </a:prstGeom>
              <a:noFill/>
            </p:spPr>
            <p:txBody>
              <a:bodyPr wrap="non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Đã</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có</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bệnh</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tim </a:t>
                </a:r>
                <a:r>
                  <a:rPr kumimoji="0" lang="en-US" sz="1400" b="1" i="0" u="none" strike="noStrike" kern="1200" cap="none" spc="0" normalizeH="0" baseline="0" noProof="0" dirty="0" err="1">
                    <a:ln>
                      <a:noFill/>
                    </a:ln>
                    <a:solidFill>
                      <a:srgbClr val="262729"/>
                    </a:solidFill>
                    <a:effectLst/>
                    <a:uLnTx/>
                    <a:uFillTx/>
                    <a:latin typeface="Calibri" panose="020F0502020204030204" pitchFamily="34" charset="0"/>
                    <a:ea typeface="+mn-ea"/>
                    <a:cs typeface="Calibri" panose="020F0502020204030204" pitchFamily="34" charset="0"/>
                  </a:rPr>
                  <a:t>mạch</a:t>
                </a:r>
                <a:r>
                  <a:rPr kumimoji="0" lang="en-US"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rPr>
                  <a:t> xác định</a:t>
                </a:r>
                <a:endParaRPr kumimoji="0" lang="vi" sz="1400" b="1" i="0" u="none" strike="noStrike" kern="1200" cap="none" spc="0" normalizeH="0" baseline="0" noProof="0" dirty="0">
                  <a:ln>
                    <a:noFill/>
                  </a:ln>
                  <a:solidFill>
                    <a:srgbClr val="262729"/>
                  </a:solidFill>
                  <a:effectLst/>
                  <a:uLnTx/>
                  <a:uFillTx/>
                  <a:latin typeface="Calibri" panose="020F0502020204030204" pitchFamily="34" charset="0"/>
                  <a:ea typeface="+mn-ea"/>
                  <a:cs typeface="Calibri" panose="020F0502020204030204" pitchFamily="34" charset="0"/>
                </a:endParaRPr>
              </a:p>
            </p:txBody>
          </p:sp>
        </p:grpSp>
        <p:graphicFrame>
          <p:nvGraphicFramePr>
            <p:cNvPr id="182" name="Chart 181">
              <a:extLst>
                <a:ext uri="{FF2B5EF4-FFF2-40B4-BE49-F238E27FC236}">
                  <a16:creationId xmlns:a16="http://schemas.microsoft.com/office/drawing/2014/main" id="{B8C54C71-0430-4157-9C07-0529EC8791E2}"/>
                </a:ext>
              </a:extLst>
            </p:cNvPr>
            <p:cNvGraphicFramePr/>
            <p:nvPr/>
          </p:nvGraphicFramePr>
          <p:xfrm>
            <a:off x="6107601" y="2125756"/>
            <a:ext cx="2471044" cy="100471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83" name="Chart 182">
              <a:extLst>
                <a:ext uri="{FF2B5EF4-FFF2-40B4-BE49-F238E27FC236}">
                  <a16:creationId xmlns:a16="http://schemas.microsoft.com/office/drawing/2014/main" id="{479D19C6-7289-48DD-9D92-568FBAF4E800}"/>
                </a:ext>
              </a:extLst>
            </p:cNvPr>
            <p:cNvGraphicFramePr/>
            <p:nvPr/>
          </p:nvGraphicFramePr>
          <p:xfrm>
            <a:off x="5727508" y="3000269"/>
            <a:ext cx="2471045" cy="100471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84" name="Chart 183">
              <a:extLst>
                <a:ext uri="{FF2B5EF4-FFF2-40B4-BE49-F238E27FC236}">
                  <a16:creationId xmlns:a16="http://schemas.microsoft.com/office/drawing/2014/main" id="{52374D91-8F47-4916-A095-6F845C2496A8}"/>
                </a:ext>
              </a:extLst>
            </p:cNvPr>
            <p:cNvGraphicFramePr/>
            <p:nvPr/>
          </p:nvGraphicFramePr>
          <p:xfrm>
            <a:off x="6107601" y="3892470"/>
            <a:ext cx="2471044" cy="100471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86" name="Chart 185">
              <a:extLst>
                <a:ext uri="{FF2B5EF4-FFF2-40B4-BE49-F238E27FC236}">
                  <a16:creationId xmlns:a16="http://schemas.microsoft.com/office/drawing/2014/main" id="{4395EFDC-9C4D-454A-81DA-5A83E241A101}"/>
                </a:ext>
              </a:extLst>
            </p:cNvPr>
            <p:cNvGraphicFramePr/>
            <p:nvPr/>
          </p:nvGraphicFramePr>
          <p:xfrm>
            <a:off x="8674376" y="3018754"/>
            <a:ext cx="2471044" cy="100471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87" name="Chart 186">
              <a:extLst>
                <a:ext uri="{FF2B5EF4-FFF2-40B4-BE49-F238E27FC236}">
                  <a16:creationId xmlns:a16="http://schemas.microsoft.com/office/drawing/2014/main" id="{63C0CE8A-6E64-4C8F-9A7D-D0A159519FBC}"/>
                </a:ext>
              </a:extLst>
            </p:cNvPr>
            <p:cNvGraphicFramePr/>
            <p:nvPr/>
          </p:nvGraphicFramePr>
          <p:xfrm>
            <a:off x="8325657" y="2125755"/>
            <a:ext cx="2471044" cy="100471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85" name="Chart 184">
              <a:extLst>
                <a:ext uri="{FF2B5EF4-FFF2-40B4-BE49-F238E27FC236}">
                  <a16:creationId xmlns:a16="http://schemas.microsoft.com/office/drawing/2014/main" id="{55E61D18-81E9-4BE7-A617-6A69D5182640}"/>
                </a:ext>
              </a:extLst>
            </p:cNvPr>
            <p:cNvGraphicFramePr/>
            <p:nvPr/>
          </p:nvGraphicFramePr>
          <p:xfrm>
            <a:off x="8325657" y="3881837"/>
            <a:ext cx="2471044" cy="1004712"/>
          </p:xfrm>
          <a:graphic>
            <a:graphicData uri="http://schemas.openxmlformats.org/drawingml/2006/chart">
              <c:chart xmlns:c="http://schemas.openxmlformats.org/drawingml/2006/chart" xmlns:r="http://schemas.openxmlformats.org/officeDocument/2006/relationships" r:id="rId18"/>
            </a:graphicData>
          </a:graphic>
        </p:graphicFrame>
      </p:grpSp>
      <p:sp>
        <p:nvSpPr>
          <p:cNvPr id="79" name="Text Placeholder 3">
            <a:extLst>
              <a:ext uri="{FF2B5EF4-FFF2-40B4-BE49-F238E27FC236}">
                <a16:creationId xmlns:a16="http://schemas.microsoft.com/office/drawing/2014/main" id="{4F9E04A3-7F20-4E89-B3EC-3E2623289813}"/>
              </a:ext>
            </a:extLst>
          </p:cNvPr>
          <p:cNvSpPr>
            <a:spLocks noGrp="1"/>
          </p:cNvSpPr>
          <p:nvPr>
            <p:ph type="body" sz="quarter" idx="15"/>
          </p:nvPr>
        </p:nvSpPr>
        <p:spPr>
          <a:xfrm>
            <a:off x="0" y="5907820"/>
            <a:ext cx="11651472" cy="206296"/>
          </a:xfrm>
        </p:spPr>
        <p:txBody>
          <a:bodyPr/>
          <a:lstStyle/>
          <a:p>
            <a:pPr lvl="0">
              <a:spcAft>
                <a:spcPts val="0"/>
              </a:spcAft>
              <a:buClrTx/>
              <a:defRPr/>
            </a:pPr>
            <a:br>
              <a:rPr lang="en-GB" sz="700" dirty="0">
                <a:latin typeface="Calibri" panose="020F0502020204030204"/>
              </a:rPr>
            </a:br>
            <a:r>
              <a:rPr lang="en-GB" sz="700" dirty="0">
                <a:latin typeface="Calibri" panose="020F0502020204030204"/>
              </a:rPr>
              <a:t>*Exclusion criterion; †Linagliptin/Metformin patients only</a:t>
            </a:r>
          </a:p>
          <a:p>
            <a:pPr lvl="0">
              <a:spcAft>
                <a:spcPts val="0"/>
              </a:spcAft>
              <a:buClrTx/>
              <a:defRPr/>
            </a:pPr>
            <a:r>
              <a:rPr lang="en-GB" sz="700" dirty="0">
                <a:latin typeface="Calibri" panose="020F0502020204030204"/>
              </a:rPr>
              <a:t>ASCVD, atherosclerotic cardiovascular disease; CV, cardiovascular; T2D, type 2 diabetes</a:t>
            </a:r>
          </a:p>
          <a:p>
            <a:pPr lvl="0">
              <a:spcAft>
                <a:spcPts val="0"/>
              </a:spcAft>
              <a:buClrTx/>
              <a:defRPr/>
            </a:pPr>
            <a:r>
              <a:rPr lang="en-GB" sz="700" dirty="0">
                <a:latin typeface="Calibri" panose="020F0502020204030204"/>
              </a:rPr>
              <a:t>1. Rosenstock J et al</a:t>
            </a:r>
            <a:r>
              <a:rPr lang="en-GB" sz="700" i="1" dirty="0">
                <a:latin typeface="Calibri" panose="020F0502020204030204"/>
              </a:rPr>
              <a:t>. JAMA </a:t>
            </a:r>
            <a:r>
              <a:rPr lang="en-GB" sz="700" dirty="0">
                <a:latin typeface="Calibri" panose="020F0502020204030204"/>
              </a:rPr>
              <a:t>2019;322:1155; 2. Rosenstock J</a:t>
            </a:r>
            <a:r>
              <a:rPr lang="en-GB" sz="700" i="1" dirty="0">
                <a:latin typeface="Calibri" panose="020F0502020204030204"/>
              </a:rPr>
              <a:t> </a:t>
            </a:r>
            <a:r>
              <a:rPr lang="en-GB" sz="700" dirty="0">
                <a:latin typeface="Calibri" panose="020F0502020204030204"/>
              </a:rPr>
              <a:t>et al</a:t>
            </a:r>
            <a:r>
              <a:rPr lang="en-GB" sz="700" i="1" dirty="0">
                <a:latin typeface="Calibri" panose="020F0502020204030204"/>
              </a:rPr>
              <a:t>. JAMA </a:t>
            </a:r>
            <a:r>
              <a:rPr lang="en-GB" sz="700" dirty="0">
                <a:latin typeface="Calibri" panose="020F0502020204030204"/>
              </a:rPr>
              <a:t>2019;321:69</a:t>
            </a:r>
          </a:p>
        </p:txBody>
      </p:sp>
      <p:sp>
        <p:nvSpPr>
          <p:cNvPr id="78" name="TextBox 77">
            <a:extLst>
              <a:ext uri="{FF2B5EF4-FFF2-40B4-BE49-F238E27FC236}">
                <a16:creationId xmlns:a16="http://schemas.microsoft.com/office/drawing/2014/main" id="{596C6954-D23F-4BAA-BB40-DC1B77B96A84}"/>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16765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3">
            <a:extLst>
              <a:ext uri="{FF2B5EF4-FFF2-40B4-BE49-F238E27FC236}">
                <a16:creationId xmlns:a16="http://schemas.microsoft.com/office/drawing/2014/main" id="{A9A663E0-4DF5-4662-9C6A-728E45DB746A}"/>
              </a:ext>
            </a:extLst>
          </p:cNvPr>
          <p:cNvSpPr txBox="1">
            <a:spLocks noChangeArrowheads="1"/>
          </p:cNvSpPr>
          <p:nvPr/>
        </p:nvSpPr>
        <p:spPr bwMode="auto">
          <a:xfrm>
            <a:off x="2286000" y="655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Footer Placeholder 1">
            <a:extLst>
              <a:ext uri="{FF2B5EF4-FFF2-40B4-BE49-F238E27FC236}">
                <a16:creationId xmlns:a16="http://schemas.microsoft.com/office/drawing/2014/main" id="{FD0E7DD4-7416-4318-AD78-F9E8488D3858}"/>
              </a:ext>
            </a:extLst>
          </p:cNvPr>
          <p:cNvSpPr>
            <a:spLocks noGrp="1"/>
          </p:cNvSpPr>
          <p:nvPr>
            <p:ph type="ftr" sz="quarter" idx="10"/>
          </p:nvPr>
        </p:nvSpPr>
        <p:spPr>
          <a:xfrm>
            <a:off x="409802" y="5455921"/>
            <a:ext cx="8875712" cy="503238"/>
          </a:xfrm>
        </p:spPr>
        <p:txBody>
          <a:bodyPr/>
          <a:lstStyle/>
          <a:p>
            <a:pPr>
              <a:defRPr/>
            </a:pPr>
            <a:r>
              <a:rPr lang="en-GB" sz="1000">
                <a:solidFill>
                  <a:srgbClr val="5A5A5A">
                    <a:lumMod val="60000"/>
                    <a:lumOff val="40000"/>
                  </a:srgbClr>
                </a:solidFill>
                <a:cs typeface="Arial" panose="020B0604020202020204" pitchFamily="34" charset="0"/>
              </a:rPr>
              <a:t>SC-VN-02756</a:t>
            </a:r>
            <a:endParaRPr lang="en-US" sz="700" dirty="0">
              <a:latin typeface="Calibri" panose="020F0502020204030204"/>
              <a:cs typeface="Calibri" panose="020F0502020204030204" pitchFamily="34" charset="0"/>
            </a:endParaRPr>
          </a:p>
        </p:txBody>
      </p:sp>
      <p:sp>
        <p:nvSpPr>
          <p:cNvPr id="62468" name="Title 1">
            <a:extLst>
              <a:ext uri="{FF2B5EF4-FFF2-40B4-BE49-F238E27FC236}">
                <a16:creationId xmlns:a16="http://schemas.microsoft.com/office/drawing/2014/main" id="{B3241BB7-ED75-4F32-A18E-BA84D86B8E66}"/>
              </a:ext>
            </a:extLst>
          </p:cNvPr>
          <p:cNvSpPr>
            <a:spLocks noGrp="1"/>
          </p:cNvSpPr>
          <p:nvPr>
            <p:ph type="title"/>
          </p:nvPr>
        </p:nvSpPr>
        <p:spPr/>
        <p:txBody>
          <a:bodyPr/>
          <a:lstStyle/>
          <a:p>
            <a:r>
              <a:rPr lang="en-GB" altLang="en-US" sz="3200">
                <a:solidFill>
                  <a:srgbClr val="0000FF"/>
                </a:solidFill>
                <a:cs typeface="Arial" panose="020B0604020202020204" pitchFamily="34" charset="0"/>
              </a:rPr>
              <a:t>Tính an toàn tim mạch và nguy cơ nhập viện do suy tim của nhóm thuốc DPP4i</a:t>
            </a:r>
          </a:p>
        </p:txBody>
      </p:sp>
      <p:pic>
        <p:nvPicPr>
          <p:cNvPr id="62469" name="Picture 2">
            <a:extLst>
              <a:ext uri="{FF2B5EF4-FFF2-40B4-BE49-F238E27FC236}">
                <a16:creationId xmlns:a16="http://schemas.microsoft.com/office/drawing/2014/main" id="{6DE50B68-0391-4C20-A8FE-7D2EA879C5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1" y="1828801"/>
            <a:ext cx="4206875" cy="3336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70" name="Picture 3">
            <a:extLst>
              <a:ext uri="{FF2B5EF4-FFF2-40B4-BE49-F238E27FC236}">
                <a16:creationId xmlns:a16="http://schemas.microsoft.com/office/drawing/2014/main" id="{F227E537-18D8-4B86-A758-E2E049A99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1909764"/>
            <a:ext cx="4289425" cy="342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55A32143-599D-4737-8034-C4D69C7201BA}"/>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BFE5FF3-CB14-490A-9D1C-951A2B831782}"/>
              </a:ext>
            </a:extLst>
          </p:cNvPr>
          <p:cNvSpPr>
            <a:spLocks noGrp="1"/>
          </p:cNvSpPr>
          <p:nvPr>
            <p:ph type="title"/>
          </p:nvPr>
        </p:nvSpPr>
        <p:spPr>
          <a:xfrm>
            <a:off x="1735993" y="214541"/>
            <a:ext cx="8763000" cy="1057123"/>
          </a:xfrm>
        </p:spPr>
        <p:txBody>
          <a:bodyPr/>
          <a:lstStyle/>
          <a:p>
            <a:r>
              <a:rPr lang="en-GB" altLang="en-US" sz="3600" dirty="0">
                <a:solidFill>
                  <a:srgbClr val="0000FF"/>
                </a:solidFill>
                <a:cs typeface="Arial" panose="020B0604020202020204" pitchFamily="34" charset="0"/>
              </a:rPr>
              <a:t>Tính an </a:t>
            </a:r>
            <a:r>
              <a:rPr lang="en-GB" altLang="en-US" sz="3600" dirty="0" err="1">
                <a:solidFill>
                  <a:srgbClr val="0000FF"/>
                </a:solidFill>
                <a:cs typeface="Arial" panose="020B0604020202020204" pitchFamily="34" charset="0"/>
              </a:rPr>
              <a:t>toàn</a:t>
            </a:r>
            <a:r>
              <a:rPr lang="en-GB" altLang="en-US" sz="3600" dirty="0">
                <a:solidFill>
                  <a:srgbClr val="0000FF"/>
                </a:solidFill>
                <a:cs typeface="Arial" panose="020B0604020202020204" pitchFamily="34" charset="0"/>
              </a:rPr>
              <a:t> </a:t>
            </a:r>
            <a:r>
              <a:rPr lang="en-GB" altLang="en-US" sz="3600" dirty="0" err="1">
                <a:solidFill>
                  <a:srgbClr val="0000FF"/>
                </a:solidFill>
                <a:cs typeface="Arial" panose="020B0604020202020204" pitchFamily="34" charset="0"/>
              </a:rPr>
              <a:t>trên</a:t>
            </a:r>
            <a:r>
              <a:rPr lang="en-GB" altLang="en-US" sz="3600" dirty="0">
                <a:solidFill>
                  <a:srgbClr val="0000FF"/>
                </a:solidFill>
                <a:cs typeface="Arial" panose="020B0604020202020204" pitchFamily="34" charset="0"/>
              </a:rPr>
              <a:t> </a:t>
            </a:r>
            <a:r>
              <a:rPr lang="en-GB" altLang="en-US" sz="3600" dirty="0" err="1">
                <a:solidFill>
                  <a:srgbClr val="0000FF"/>
                </a:solidFill>
                <a:cs typeface="Arial" panose="020B0604020202020204" pitchFamily="34" charset="0"/>
              </a:rPr>
              <a:t>thận</a:t>
            </a:r>
            <a:r>
              <a:rPr lang="en-GB" altLang="en-US" sz="3600" dirty="0">
                <a:solidFill>
                  <a:srgbClr val="0000FF"/>
                </a:solidFill>
                <a:cs typeface="Arial" panose="020B0604020202020204" pitchFamily="34" charset="0"/>
              </a:rPr>
              <a:t> </a:t>
            </a:r>
            <a:r>
              <a:rPr lang="en-GB" altLang="en-US" sz="3600" dirty="0" err="1">
                <a:solidFill>
                  <a:srgbClr val="0000FF"/>
                </a:solidFill>
                <a:cs typeface="Arial" panose="020B0604020202020204" pitchFamily="34" charset="0"/>
              </a:rPr>
              <a:t>của</a:t>
            </a:r>
            <a:r>
              <a:rPr lang="en-GB" altLang="en-US" sz="3600" dirty="0">
                <a:solidFill>
                  <a:srgbClr val="0000FF"/>
                </a:solidFill>
                <a:cs typeface="Arial" panose="020B0604020202020204" pitchFamily="34" charset="0"/>
              </a:rPr>
              <a:t> </a:t>
            </a:r>
            <a:r>
              <a:rPr lang="en-GB" altLang="en-US" sz="3600" dirty="0" err="1">
                <a:solidFill>
                  <a:srgbClr val="0000FF"/>
                </a:solidFill>
                <a:cs typeface="Arial" panose="020B0604020202020204" pitchFamily="34" charset="0"/>
              </a:rPr>
              <a:t>nhóm</a:t>
            </a:r>
            <a:r>
              <a:rPr lang="en-GB" altLang="en-US" sz="3600" dirty="0">
                <a:solidFill>
                  <a:srgbClr val="0000FF"/>
                </a:solidFill>
                <a:cs typeface="Arial" panose="020B0604020202020204" pitchFamily="34" charset="0"/>
              </a:rPr>
              <a:t> </a:t>
            </a:r>
            <a:r>
              <a:rPr lang="en-GB" altLang="en-US" sz="3600" dirty="0" err="1">
                <a:solidFill>
                  <a:srgbClr val="0000FF"/>
                </a:solidFill>
                <a:cs typeface="Arial" panose="020B0604020202020204" pitchFamily="34" charset="0"/>
              </a:rPr>
              <a:t>thuốc</a:t>
            </a:r>
            <a:r>
              <a:rPr lang="en-GB" altLang="en-US" sz="3600" dirty="0">
                <a:solidFill>
                  <a:srgbClr val="0000FF"/>
                </a:solidFill>
                <a:cs typeface="Arial" panose="020B0604020202020204" pitchFamily="34" charset="0"/>
              </a:rPr>
              <a:t>  DPP4i</a:t>
            </a:r>
          </a:p>
        </p:txBody>
      </p:sp>
      <p:sp>
        <p:nvSpPr>
          <p:cNvPr id="15" name="Footer Placeholder 1">
            <a:extLst>
              <a:ext uri="{FF2B5EF4-FFF2-40B4-BE49-F238E27FC236}">
                <a16:creationId xmlns:a16="http://schemas.microsoft.com/office/drawing/2014/main" id="{EA77B74A-41B4-4752-8641-DC0F3DCC37F4}"/>
              </a:ext>
            </a:extLst>
          </p:cNvPr>
          <p:cNvSpPr>
            <a:spLocks noGrp="1"/>
          </p:cNvSpPr>
          <p:nvPr>
            <p:ph type="ftr" sz="quarter" idx="10"/>
          </p:nvPr>
        </p:nvSpPr>
        <p:spPr>
          <a:xfrm>
            <a:off x="160338" y="5849942"/>
            <a:ext cx="8999537" cy="503238"/>
          </a:xfrm>
        </p:spPr>
        <p:txBody>
          <a:bodyPr/>
          <a:lstStyle/>
          <a:p>
            <a:pPr>
              <a:defRPr/>
            </a:pPr>
            <a:r>
              <a:rPr lang="en-GB" sz="700">
                <a:latin typeface="Calibri" panose="020F0502020204030204"/>
                <a:cs typeface="Calibri" panose="020F0502020204030204" pitchFamily="34" charset="0"/>
              </a:rPr>
              <a:t>SC-VN-02756</a:t>
            </a:r>
            <a:endParaRPr lang="en-US" sz="700" dirty="0">
              <a:latin typeface="Calibri" panose="020F0502020204030204"/>
              <a:cs typeface="Calibri" panose="020F0502020204030204" pitchFamily="34" charset="0"/>
            </a:endParaRPr>
          </a:p>
        </p:txBody>
      </p:sp>
      <p:graphicFrame>
        <p:nvGraphicFramePr>
          <p:cNvPr id="27" name="Group 132">
            <a:extLst>
              <a:ext uri="{FF2B5EF4-FFF2-40B4-BE49-F238E27FC236}">
                <a16:creationId xmlns:a16="http://schemas.microsoft.com/office/drawing/2014/main" id="{C29E1A0C-CCEE-4DF0-94F2-F03394933C3E}"/>
              </a:ext>
            </a:extLst>
          </p:cNvPr>
          <p:cNvGraphicFramePr>
            <a:graphicFrameLocks/>
          </p:cNvGraphicFramePr>
          <p:nvPr/>
        </p:nvGraphicFramePr>
        <p:xfrm>
          <a:off x="1911351" y="1479550"/>
          <a:ext cx="8074025" cy="3467098"/>
        </p:xfrm>
        <a:graphic>
          <a:graphicData uri="http://schemas.openxmlformats.org/drawingml/2006/table">
            <a:tbl>
              <a:tblPr>
                <a:tableStyleId>{9D7B26C5-4107-4FEC-AEDC-1716B250A1EF}</a:tableStyleId>
              </a:tblPr>
              <a:tblGrid>
                <a:gridCol w="3293855">
                  <a:extLst>
                    <a:ext uri="{9D8B030D-6E8A-4147-A177-3AD203B41FA5}">
                      <a16:colId xmlns:a16="http://schemas.microsoft.com/office/drawing/2014/main" val="20000"/>
                    </a:ext>
                  </a:extLst>
                </a:gridCol>
                <a:gridCol w="1675231">
                  <a:extLst>
                    <a:ext uri="{9D8B030D-6E8A-4147-A177-3AD203B41FA5}">
                      <a16:colId xmlns:a16="http://schemas.microsoft.com/office/drawing/2014/main" val="20001"/>
                    </a:ext>
                  </a:extLst>
                </a:gridCol>
                <a:gridCol w="2024911">
                  <a:extLst>
                    <a:ext uri="{9D8B030D-6E8A-4147-A177-3AD203B41FA5}">
                      <a16:colId xmlns:a16="http://schemas.microsoft.com/office/drawing/2014/main" val="20002"/>
                    </a:ext>
                  </a:extLst>
                </a:gridCol>
                <a:gridCol w="1080028">
                  <a:extLst>
                    <a:ext uri="{9D8B030D-6E8A-4147-A177-3AD203B41FA5}">
                      <a16:colId xmlns:a16="http://schemas.microsoft.com/office/drawing/2014/main" val="20003"/>
                    </a:ext>
                  </a:extLst>
                </a:gridCol>
              </a:tblGrid>
              <a:tr h="442474">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1" i="0" u="none" strike="noStrike" cap="none" normalizeH="0" baseline="0" dirty="0">
                        <a:ln>
                          <a:noFill/>
                        </a:ln>
                        <a:solidFill>
                          <a:schemeClr val="tx2"/>
                        </a:solidFill>
                        <a:effectLst/>
                        <a:latin typeface="+mn-lt"/>
                        <a:cs typeface="Arial" charset="0"/>
                      </a:endParaRPr>
                    </a:p>
                  </a:txBody>
                  <a:tcPr marL="42564" marR="42564" marT="34297" marB="34297"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cap="none" normalizeH="0" baseline="0" dirty="0">
                          <a:ln>
                            <a:noFill/>
                          </a:ln>
                          <a:solidFill>
                            <a:schemeClr val="tx2"/>
                          </a:solidFill>
                          <a:effectLst/>
                          <a:latin typeface="+mn-lt"/>
                        </a:rPr>
                        <a:t>HR</a:t>
                      </a:r>
                      <a:r>
                        <a:rPr kumimoji="0" lang="en-GB" altLang="en-US" sz="1400" b="1" i="0" u="none" strike="noStrike" cap="none" normalizeH="0" baseline="0" dirty="0">
                          <a:ln>
                            <a:noFill/>
                          </a:ln>
                          <a:solidFill>
                            <a:schemeClr val="tx2"/>
                          </a:solidFill>
                          <a:effectLst/>
                          <a:latin typeface="+mn-lt"/>
                          <a:cs typeface="Arial" charset="0"/>
                        </a:rPr>
                        <a:t> </a:t>
                      </a:r>
                      <a:r>
                        <a:rPr kumimoji="0" lang="en-GB" altLang="en-US" sz="1400" b="1" u="none" strike="noStrike" cap="none" normalizeH="0" baseline="0" dirty="0">
                          <a:ln>
                            <a:noFill/>
                          </a:ln>
                          <a:solidFill>
                            <a:schemeClr val="tx2"/>
                          </a:solidFill>
                          <a:effectLst/>
                          <a:latin typeface="+mn-lt"/>
                        </a:rPr>
                        <a:t>(95% CI)</a:t>
                      </a:r>
                      <a:endParaRPr kumimoji="0" lang="en-GB" altLang="en-US" sz="1400" b="1" i="0" u="none" strike="noStrike" cap="none" normalizeH="0" baseline="0" dirty="0">
                        <a:ln>
                          <a:noFill/>
                        </a:ln>
                        <a:solidFill>
                          <a:schemeClr val="tx2"/>
                        </a:solidFill>
                        <a:effectLst/>
                        <a:latin typeface="+mn-lt"/>
                        <a:cs typeface="Arial" charset="0"/>
                      </a:endParaRPr>
                    </a:p>
                  </a:txBody>
                  <a:tcPr marL="42564" marR="42564" marT="34297" marB="34297"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cap="none" normalizeH="0" baseline="0" dirty="0">
                          <a:ln>
                            <a:noFill/>
                          </a:ln>
                          <a:solidFill>
                            <a:schemeClr val="tx2"/>
                          </a:solidFill>
                          <a:effectLst/>
                          <a:latin typeface="+mn-lt"/>
                        </a:rPr>
                        <a:t>HR (95% CI)</a:t>
                      </a:r>
                      <a:endParaRPr kumimoji="0" lang="en-GB" altLang="en-US" sz="1400" b="1" i="0" u="none" strike="noStrike" cap="none" normalizeH="0" baseline="0" dirty="0">
                        <a:ln>
                          <a:noFill/>
                        </a:ln>
                        <a:solidFill>
                          <a:schemeClr val="tx2"/>
                        </a:solidFill>
                        <a:effectLst/>
                        <a:latin typeface="+mn-lt"/>
                        <a:cs typeface="Arial" charset="0"/>
                      </a:endParaRPr>
                    </a:p>
                  </a:txBody>
                  <a:tcPr marL="42564" marR="42564" marT="34297" marB="34297"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i="1" dirty="0">
                          <a:solidFill>
                            <a:schemeClr val="tx2"/>
                          </a:solidFill>
                          <a:latin typeface="+mn-lt"/>
                        </a:rPr>
                        <a:t>p</a:t>
                      </a:r>
                      <a:r>
                        <a:rPr lang="en-GB" sz="1400" b="1" dirty="0">
                          <a:solidFill>
                            <a:schemeClr val="tx2"/>
                          </a:solidFill>
                          <a:latin typeface="+mn-lt"/>
                        </a:rPr>
                        <a:t>-value</a:t>
                      </a:r>
                    </a:p>
                  </a:txBody>
                  <a:tcPr marL="42564" marR="42564" marT="34297" marB="34297"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4104">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400" b="1" baseline="0" dirty="0" err="1">
                          <a:solidFill>
                            <a:schemeClr val="tx1"/>
                          </a:solidFill>
                          <a:latin typeface="+mn-lt"/>
                        </a:rPr>
                        <a:t>Prespecified</a:t>
                      </a:r>
                      <a:r>
                        <a:rPr lang="en-GB" sz="1400" b="1" baseline="0" dirty="0">
                          <a:solidFill>
                            <a:schemeClr val="tx1"/>
                          </a:solidFill>
                          <a:latin typeface="+mn-lt"/>
                        </a:rPr>
                        <a:t> adjudicated kidney composite outcome</a:t>
                      </a:r>
                    </a:p>
                  </a:txBody>
                  <a:tcPr marL="42564" marR="42564" marT="34297" marB="34297" anchor="ctr" horzOverflow="overflow">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504104">
                <a:tc>
                  <a:txBody>
                    <a:bodyPr/>
                    <a:lstStyle/>
                    <a:p>
                      <a:pPr marL="174625" marR="0" indent="0" algn="l" defTabSz="457200" rtl="0" eaLnBrk="1" fontAlgn="t" latinLnBrk="0" hangingPunct="1">
                        <a:lnSpc>
                          <a:spcPct val="100000"/>
                        </a:lnSpc>
                        <a:spcBef>
                          <a:spcPts val="0"/>
                        </a:spcBef>
                        <a:spcAft>
                          <a:spcPts val="0"/>
                        </a:spcAft>
                        <a:buClrTx/>
                        <a:buSzTx/>
                        <a:buFontTx/>
                        <a:buNone/>
                        <a:tabLst/>
                        <a:defRPr/>
                      </a:pPr>
                      <a:r>
                        <a:rPr lang="en-GB" sz="1400" b="1" baseline="0" dirty="0">
                          <a:solidFill>
                            <a:schemeClr val="accent6"/>
                          </a:solidFill>
                          <a:latin typeface="+mn-lt"/>
                        </a:rPr>
                        <a:t>Other DPP-4 CVOTs</a:t>
                      </a:r>
                      <a:r>
                        <a:rPr lang="en-GB" sz="1400" b="1" baseline="30000" dirty="0">
                          <a:solidFill>
                            <a:schemeClr val="accent6"/>
                          </a:solidFill>
                          <a:latin typeface="+mn-lt"/>
                        </a:rPr>
                        <a:t>1-3</a:t>
                      </a:r>
                    </a:p>
                  </a:txBody>
                  <a:tcPr marL="42564" marR="42564" marT="34297" marB="34297" anchor="ctr" horzOverflow="overflow">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a:ln>
                            <a:noFill/>
                          </a:ln>
                          <a:solidFill>
                            <a:schemeClr val="accent6"/>
                          </a:solidFill>
                          <a:effectLst/>
                          <a:latin typeface="+mn-lt"/>
                          <a:cs typeface="Arial" charset="0"/>
                        </a:rPr>
                        <a:t>Not studied</a:t>
                      </a:r>
                    </a:p>
                  </a:txBody>
                  <a:tcPr marL="42564" marR="42564" marT="34297" marB="34297" anchor="ctr" horzOverflow="overflow">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504104">
                <a:tc>
                  <a:txBody>
                    <a:bodyPr/>
                    <a:lstStyle/>
                    <a:p>
                      <a:pPr marL="174625" marR="0" lvl="0" indent="0" algn="l" defTabSz="457200" rtl="0" eaLnBrk="1" fontAlgn="t" latinLnBrk="0" hangingPunct="1">
                        <a:lnSpc>
                          <a:spcPct val="100000"/>
                        </a:lnSpc>
                        <a:spcBef>
                          <a:spcPts val="0"/>
                        </a:spcBef>
                        <a:spcAft>
                          <a:spcPts val="0"/>
                        </a:spcAft>
                        <a:buClrTx/>
                        <a:buSzTx/>
                        <a:buFontTx/>
                        <a:buNone/>
                        <a:tabLst/>
                        <a:defRPr/>
                      </a:pPr>
                      <a:r>
                        <a:rPr lang="en-GB" sz="1400" b="1" baseline="0" dirty="0">
                          <a:solidFill>
                            <a:schemeClr val="accent5"/>
                          </a:solidFill>
                          <a:latin typeface="+mn-lt"/>
                        </a:rPr>
                        <a:t>ESKD, renal death or ≥40% </a:t>
                      </a:r>
                      <a:r>
                        <a:rPr lang="en-GB" sz="1400" b="1" baseline="0" dirty="0" err="1">
                          <a:solidFill>
                            <a:schemeClr val="accent5"/>
                          </a:solidFill>
                          <a:latin typeface="+mn-lt"/>
                        </a:rPr>
                        <a:t>eGFR</a:t>
                      </a:r>
                      <a:r>
                        <a:rPr lang="en-GB" sz="1400" b="1" baseline="0" dirty="0">
                          <a:solidFill>
                            <a:schemeClr val="accent5"/>
                          </a:solidFill>
                          <a:latin typeface="+mn-lt"/>
                        </a:rPr>
                        <a:t> decrease</a:t>
                      </a:r>
                      <a:r>
                        <a:rPr lang="en-GB" sz="1400" b="1" baseline="30000" dirty="0">
                          <a:solidFill>
                            <a:schemeClr val="accent5"/>
                          </a:solidFill>
                          <a:latin typeface="+mn-lt"/>
                        </a:rPr>
                        <a:t>4</a:t>
                      </a:r>
                    </a:p>
                  </a:txBody>
                  <a:tcPr marL="42564" marR="42564" marT="34297" marB="34297" anchor="ctr" horzOverflow="overflow">
                    <a:lnT w="12700"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u="none" strike="noStrike" cap="none" normalizeH="0" baseline="0" dirty="0">
                          <a:ln>
                            <a:noFill/>
                          </a:ln>
                          <a:solidFill>
                            <a:schemeClr val="tx1"/>
                          </a:solidFill>
                          <a:effectLst/>
                          <a:latin typeface="+mn-lt"/>
                        </a:rPr>
                        <a:t>1.04 (0.89, 1.22)</a:t>
                      </a: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a:ln>
                            <a:noFill/>
                          </a:ln>
                          <a:solidFill>
                            <a:schemeClr val="tx1"/>
                          </a:solidFill>
                          <a:effectLst/>
                          <a:latin typeface="+mn-lt"/>
                          <a:cs typeface="Arial" charset="0"/>
                        </a:rPr>
                        <a:t>0.6164</a:t>
                      </a:r>
                    </a:p>
                  </a:txBody>
                  <a:tcPr marL="42564" marR="42564" marT="34297" marB="34297" anchor="ctr" horzOverflow="overflow">
                    <a:lnT w="12700"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504104">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180975"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a:ln>
                            <a:noFill/>
                          </a:ln>
                          <a:solidFill>
                            <a:schemeClr val="accent5"/>
                          </a:solidFill>
                          <a:effectLst/>
                          <a:latin typeface="+mn-lt"/>
                          <a:cs typeface="+mn-cs"/>
                        </a:rPr>
                        <a:t>ESKD or renal death</a:t>
                      </a:r>
                      <a:r>
                        <a:rPr kumimoji="0" lang="en-GB" altLang="en-US" sz="1400" b="1" i="0" u="none" strike="noStrike" cap="none" normalizeH="0" baseline="30000" dirty="0">
                          <a:ln>
                            <a:noFill/>
                          </a:ln>
                          <a:solidFill>
                            <a:schemeClr val="accent5"/>
                          </a:solidFill>
                          <a:effectLst/>
                          <a:latin typeface="+mn-lt"/>
                          <a:cs typeface="+mn-cs"/>
                        </a:rPr>
                        <a:t>4</a:t>
                      </a:r>
                      <a:endParaRPr kumimoji="0" lang="en-GB" altLang="en-US" sz="1400" b="1" i="0" u="none" strike="noStrike" cap="none" normalizeH="0" baseline="30000" dirty="0">
                        <a:ln>
                          <a:noFill/>
                        </a:ln>
                        <a:solidFill>
                          <a:schemeClr val="accent5"/>
                        </a:solidFill>
                        <a:effectLst/>
                        <a:latin typeface="+mn-lt"/>
                        <a:cs typeface="Arial" charset="0"/>
                      </a:endParaRPr>
                    </a:p>
                  </a:txBody>
                  <a:tcPr marL="42564" marR="42564" marT="34297" marB="34297" anchor="ctr" horzOverflow="overflow">
                    <a:lnT w="12700" cap="flat" cmpd="sng" algn="ctr">
                      <a:noFill/>
                      <a:prstDash val="solid"/>
                      <a:round/>
                      <a:headEnd type="none" w="med" len="med"/>
                      <a:tailEnd type="none" w="med" len="med"/>
                    </a:lnT>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a:ln>
                            <a:noFill/>
                          </a:ln>
                          <a:solidFill>
                            <a:schemeClr val="tx1"/>
                          </a:solidFill>
                          <a:effectLst/>
                          <a:latin typeface="+mn-lt"/>
                          <a:cs typeface="+mn-cs"/>
                        </a:rPr>
                        <a:t>0.87</a:t>
                      </a:r>
                      <a:r>
                        <a:rPr kumimoji="0" lang="en-GB" altLang="en-US" sz="1400" b="0" i="0" u="none" strike="noStrike" cap="none" normalizeH="0" baseline="0" dirty="0">
                          <a:ln>
                            <a:noFill/>
                          </a:ln>
                          <a:solidFill>
                            <a:schemeClr val="tx1"/>
                          </a:solidFill>
                          <a:effectLst/>
                          <a:latin typeface="+mn-lt"/>
                          <a:cs typeface="Arial" charset="0"/>
                        </a:rPr>
                        <a:t> (</a:t>
                      </a:r>
                      <a:r>
                        <a:rPr kumimoji="0" lang="en-GB" altLang="en-US" sz="1400" b="0" i="0" u="none" strike="noStrike" cap="none" normalizeH="0" baseline="0" dirty="0">
                          <a:ln>
                            <a:noFill/>
                          </a:ln>
                          <a:solidFill>
                            <a:schemeClr val="tx1"/>
                          </a:solidFill>
                          <a:effectLst/>
                          <a:latin typeface="+mn-lt"/>
                          <a:cs typeface="+mn-cs"/>
                        </a:rPr>
                        <a:t>0.69</a:t>
                      </a:r>
                      <a:r>
                        <a:rPr kumimoji="0" lang="en-GB" altLang="en-US" sz="1400" u="none" strike="noStrike" cap="none" normalizeH="0" baseline="0" dirty="0">
                          <a:ln>
                            <a:noFill/>
                          </a:ln>
                          <a:solidFill>
                            <a:schemeClr val="tx1"/>
                          </a:solidFill>
                          <a:effectLst/>
                          <a:latin typeface="+mn-lt"/>
                        </a:rPr>
                        <a:t>, 1.10)</a:t>
                      </a: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noFill/>
                      <a:prstDash val="solid"/>
                      <a:round/>
                      <a:headEnd type="none" w="med" len="med"/>
                      <a:tailEnd type="none" w="med" len="med"/>
                    </a:lnT>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T w="12700" cap="flat" cmpd="sng" algn="ctr">
                      <a:noFill/>
                      <a:prstDash val="solid"/>
                      <a:round/>
                      <a:headEnd type="none" w="med" len="med"/>
                      <a:tailEnd type="none" w="med" len="med"/>
                    </a:lnT>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0" i="0" u="none" strike="noStrike" cap="none" normalizeH="0" baseline="0" dirty="0">
                          <a:ln>
                            <a:noFill/>
                          </a:ln>
                          <a:solidFill>
                            <a:schemeClr val="tx1"/>
                          </a:solidFill>
                          <a:effectLst/>
                          <a:latin typeface="+mn-lt"/>
                          <a:cs typeface="Arial" charset="0"/>
                        </a:rPr>
                        <a:t>0.2371</a:t>
                      </a:r>
                    </a:p>
                  </a:txBody>
                  <a:tcPr marL="42564" marR="42564" marT="34297" marB="34297" anchor="ctr" horzOverflow="overflow">
                    <a:lnT w="12700" cap="flat" cmpd="sng" algn="ctr">
                      <a:noFill/>
                      <a:prstDash val="solid"/>
                      <a:round/>
                      <a:headEnd type="none" w="med" len="med"/>
                      <a:tailEnd type="none" w="med" len="med"/>
                    </a:lnT>
                  </a:tcPr>
                </a:tc>
                <a:extLst>
                  <a:ext uri="{0D108BD9-81ED-4DB2-BD59-A6C34878D82A}">
                    <a16:rowId xmlns:a16="http://schemas.microsoft.com/office/drawing/2014/main" val="10004"/>
                  </a:ext>
                </a:extLst>
              </a:tr>
              <a:tr h="504104">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400" b="1" kern="1200" baseline="0" dirty="0" err="1">
                          <a:solidFill>
                            <a:schemeClr val="accent5"/>
                          </a:solidFill>
                          <a:latin typeface="+mn-lt"/>
                          <a:ea typeface="+mn-ea"/>
                          <a:cs typeface="+mn-cs"/>
                        </a:rPr>
                        <a:t>Prespecified</a:t>
                      </a:r>
                      <a:r>
                        <a:rPr lang="en-GB" sz="1400" b="1" kern="1200" baseline="0" dirty="0">
                          <a:solidFill>
                            <a:schemeClr val="accent5"/>
                          </a:solidFill>
                          <a:latin typeface="+mn-lt"/>
                          <a:ea typeface="+mn-ea"/>
                          <a:cs typeface="+mn-cs"/>
                        </a:rPr>
                        <a:t> microvascular composite outcome</a:t>
                      </a:r>
                      <a:r>
                        <a:rPr kumimoji="0" lang="en-GB" altLang="en-US" sz="1400" b="1" i="0" u="none" strike="noStrike" cap="none" normalizeH="0" baseline="30000" dirty="0">
                          <a:ln>
                            <a:noFill/>
                          </a:ln>
                          <a:solidFill>
                            <a:schemeClr val="accent5"/>
                          </a:solidFill>
                          <a:effectLst/>
                          <a:latin typeface="+mn-lt"/>
                          <a:cs typeface="+mn-cs"/>
                        </a:rPr>
                        <a:t>4</a:t>
                      </a:r>
                      <a:r>
                        <a:rPr lang="en-GB" sz="1400" b="1" kern="1200" baseline="0" dirty="0">
                          <a:solidFill>
                            <a:schemeClr val="accent5"/>
                          </a:solidFill>
                          <a:latin typeface="+mn-lt"/>
                          <a:ea typeface="+mn-ea"/>
                          <a:cs typeface="+mn-cs"/>
                        </a:rPr>
                        <a:t>*</a:t>
                      </a:r>
                      <a:endParaRPr lang="en-GB" sz="1400" b="1" kern="1200" baseline="30000" dirty="0">
                        <a:solidFill>
                          <a:schemeClr val="accent5"/>
                        </a:solidFill>
                        <a:latin typeface="+mn-lt"/>
                        <a:ea typeface="+mn-ea"/>
                        <a:cs typeface="+mn-cs"/>
                      </a:endParaRPr>
                    </a:p>
                  </a:txBody>
                  <a:tcPr marL="42564" marR="26999" marT="34297" marB="34297" anchor="ctr" horzOverflow="overflow"/>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a:ln>
                            <a:noFill/>
                          </a:ln>
                          <a:solidFill>
                            <a:schemeClr val="tx1"/>
                          </a:solidFill>
                          <a:effectLst/>
                          <a:latin typeface="+mn-lt"/>
                          <a:cs typeface="+mn-cs"/>
                        </a:rPr>
                        <a:t>0.86</a:t>
                      </a:r>
                      <a:r>
                        <a:rPr kumimoji="0" lang="en-GB" altLang="en-US" sz="1400" b="0" i="0" u="none" strike="noStrike" cap="none" normalizeH="0" baseline="0" dirty="0">
                          <a:ln>
                            <a:noFill/>
                          </a:ln>
                          <a:solidFill>
                            <a:schemeClr val="tx1"/>
                          </a:solidFill>
                          <a:effectLst/>
                          <a:latin typeface="+mn-lt"/>
                          <a:cs typeface="Arial" charset="0"/>
                        </a:rPr>
                        <a:t> (</a:t>
                      </a:r>
                      <a:r>
                        <a:rPr kumimoji="0" lang="en-GB" altLang="en-US" sz="1400" b="0" i="0" u="none" strike="noStrike" cap="none" normalizeH="0" baseline="0" dirty="0">
                          <a:ln>
                            <a:noFill/>
                          </a:ln>
                          <a:solidFill>
                            <a:schemeClr val="tx1"/>
                          </a:solidFill>
                          <a:effectLst/>
                          <a:latin typeface="+mn-lt"/>
                          <a:cs typeface="+mn-cs"/>
                        </a:rPr>
                        <a:t>0.78</a:t>
                      </a:r>
                      <a:r>
                        <a:rPr kumimoji="0" lang="en-GB" altLang="en-US" sz="1400" u="none" strike="noStrike" cap="none" normalizeH="0" baseline="0" dirty="0">
                          <a:ln>
                            <a:noFill/>
                          </a:ln>
                          <a:solidFill>
                            <a:schemeClr val="tx1"/>
                          </a:solidFill>
                          <a:effectLst/>
                          <a:latin typeface="+mn-lt"/>
                        </a:rPr>
                        <a:t>, 0.95)</a:t>
                      </a: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R>
                      <a:noFill/>
                    </a:lnR>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L w="12700" cap="flat" cmpd="sng" algn="ctr">
                      <a:noFill/>
                      <a:prstDash val="solid"/>
                      <a:round/>
                      <a:headEnd type="none" w="med" len="med"/>
                      <a:tailEnd type="none" w="med" len="med"/>
                    </a:ln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a:ln>
                            <a:noFill/>
                          </a:ln>
                          <a:solidFill>
                            <a:schemeClr val="tx1"/>
                          </a:solidFill>
                          <a:effectLst/>
                          <a:latin typeface="+mn-lt"/>
                          <a:cs typeface="Arial" charset="0"/>
                        </a:rPr>
                        <a:t>0.0032</a:t>
                      </a:r>
                    </a:p>
                  </a:txBody>
                  <a:tcPr marL="42564" marR="42564" marT="34297" marB="34297" anchor="ctr" horzOverflow="overflow"/>
                </a:tc>
                <a:extLst>
                  <a:ext uri="{0D108BD9-81ED-4DB2-BD59-A6C34878D82A}">
                    <a16:rowId xmlns:a16="http://schemas.microsoft.com/office/drawing/2014/main" val="10005"/>
                  </a:ext>
                </a:extLst>
              </a:tr>
              <a:tr h="504104">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400" b="1" kern="1200" baseline="0" dirty="0">
                          <a:solidFill>
                            <a:schemeClr val="accent5"/>
                          </a:solidFill>
                          <a:latin typeface="+mn-lt"/>
                          <a:ea typeface="+mn-ea"/>
                          <a:cs typeface="+mn-cs"/>
                        </a:rPr>
                        <a:t>Albuminuria progression</a:t>
                      </a:r>
                      <a:r>
                        <a:rPr kumimoji="0" lang="en-GB" altLang="en-US" sz="1400" b="1" i="0" u="none" strike="noStrike" cap="none" normalizeH="0" baseline="30000" dirty="0">
                          <a:ln>
                            <a:noFill/>
                          </a:ln>
                          <a:solidFill>
                            <a:schemeClr val="accent5"/>
                          </a:solidFill>
                          <a:effectLst/>
                          <a:latin typeface="+mn-lt"/>
                          <a:cs typeface="+mn-cs"/>
                        </a:rPr>
                        <a:t>4</a:t>
                      </a:r>
                      <a:endParaRPr kumimoji="0" lang="en-GB" altLang="en-US" sz="1400" b="1" i="0" u="none" strike="noStrike" cap="none" normalizeH="0" baseline="30000" dirty="0">
                        <a:ln>
                          <a:noFill/>
                        </a:ln>
                        <a:solidFill>
                          <a:schemeClr val="accent5"/>
                        </a:solidFill>
                        <a:effectLst/>
                        <a:latin typeface="+mn-lt"/>
                        <a:cs typeface="Arial" charset="0"/>
                      </a:endParaRPr>
                    </a:p>
                  </a:txBody>
                  <a:tcPr marL="42564" marR="42564" marT="34297" marB="34297"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altLang="en-US" sz="1400" kern="1200" dirty="0">
                          <a:solidFill>
                            <a:schemeClr val="tx1"/>
                          </a:solidFill>
                          <a:latin typeface="+mn-lt"/>
                          <a:ea typeface="+mn-ea"/>
                          <a:cs typeface="+mn-cs"/>
                        </a:rPr>
                        <a:t>0.86 (0.78, 0.95)</a:t>
                      </a:r>
                    </a:p>
                  </a:txBody>
                  <a:tcPr marL="42564" marR="42564" marT="34297" marB="34297" anchor="ctr" horzOverflow="overflow">
                    <a:lnR>
                      <a:noFill/>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400" b="0" i="0" u="none" strike="noStrike" cap="none" normalizeH="0" baseline="0" dirty="0">
                        <a:ln>
                          <a:noFill/>
                        </a:ln>
                        <a:solidFill>
                          <a:schemeClr val="tx1"/>
                        </a:solidFill>
                        <a:effectLst/>
                        <a:latin typeface="+mn-lt"/>
                        <a:cs typeface="Arial" charset="0"/>
                      </a:endParaRPr>
                    </a:p>
                  </a:txBody>
                  <a:tcPr marL="42564" marR="42564" marT="34297" marB="34297" anchor="ctr" horzOverflow="overflow">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0" i="0" u="none" strike="noStrike" cap="none" normalizeH="0" baseline="0" dirty="0">
                          <a:ln>
                            <a:noFill/>
                          </a:ln>
                          <a:solidFill>
                            <a:schemeClr val="tx1"/>
                          </a:solidFill>
                          <a:effectLst/>
                          <a:latin typeface="+mn-lt"/>
                          <a:cs typeface="Arial" charset="0"/>
                        </a:rPr>
                        <a:t>0.0034</a:t>
                      </a:r>
                    </a:p>
                  </a:txBody>
                  <a:tcPr marL="42564" marR="42564" marT="34297" marB="34297" anchor="ctr"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3524" name="Chart 27">
            <a:extLst>
              <a:ext uri="{FF2B5EF4-FFF2-40B4-BE49-F238E27FC236}">
                <a16:creationId xmlns:a16="http://schemas.microsoft.com/office/drawing/2014/main" id="{0265ADDB-4C04-484C-8093-49F3E19EB0B0}"/>
              </a:ext>
            </a:extLst>
          </p:cNvPr>
          <p:cNvGraphicFramePr>
            <a:graphicFrameLocks/>
          </p:cNvGraphicFramePr>
          <p:nvPr/>
        </p:nvGraphicFramePr>
        <p:xfrm>
          <a:off x="6797675" y="1808164"/>
          <a:ext cx="2362200" cy="3646487"/>
        </p:xfrm>
        <a:graphic>
          <a:graphicData uri="http://schemas.openxmlformats.org/presentationml/2006/ole">
            <mc:AlternateContent xmlns:mc="http://schemas.openxmlformats.org/markup-compatibility/2006">
              <mc:Choice xmlns:v="urn:schemas-microsoft-com:vml" Requires="v">
                <p:oleObj r:id="rId3" imgW="2365453" imgH="3645724" progId="Excel.Chart.8">
                  <p:embed/>
                </p:oleObj>
              </mc:Choice>
              <mc:Fallback>
                <p:oleObj r:id="rId3" imgW="2365453" imgH="3645724" progId="Excel.Chart.8">
                  <p:embed/>
                  <p:pic>
                    <p:nvPicPr>
                      <p:cNvPr id="63524" name="Chart 27">
                        <a:extLst>
                          <a:ext uri="{FF2B5EF4-FFF2-40B4-BE49-F238E27FC236}">
                            <a16:creationId xmlns:a16="http://schemas.microsoft.com/office/drawing/2014/main" id="{0265ADDB-4C04-484C-8093-49F3E19EB0B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675" y="1808164"/>
                        <a:ext cx="2362200"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3525" name="Group 33">
            <a:extLst>
              <a:ext uri="{FF2B5EF4-FFF2-40B4-BE49-F238E27FC236}">
                <a16:creationId xmlns:a16="http://schemas.microsoft.com/office/drawing/2014/main" id="{1070C914-2242-4DC7-A957-AF6886664E2C}"/>
              </a:ext>
            </a:extLst>
          </p:cNvPr>
          <p:cNvGrpSpPr>
            <a:grpSpLocks/>
          </p:cNvGrpSpPr>
          <p:nvPr/>
        </p:nvGrpSpPr>
        <p:grpSpPr bwMode="auto">
          <a:xfrm>
            <a:off x="6413500" y="5341939"/>
            <a:ext cx="2603500" cy="492125"/>
            <a:chOff x="2206768" y="4669225"/>
            <a:chExt cx="3471297" cy="493538"/>
          </a:xfrm>
        </p:grpSpPr>
        <p:sp>
          <p:nvSpPr>
            <p:cNvPr id="35" name="TextBox 34">
              <a:extLst>
                <a:ext uri="{FF2B5EF4-FFF2-40B4-BE49-F238E27FC236}">
                  <a16:creationId xmlns:a16="http://schemas.microsoft.com/office/drawing/2014/main" id="{16D33E09-3C0D-443C-B14C-C92ECD57892A}"/>
                </a:ext>
              </a:extLst>
            </p:cNvPr>
            <p:cNvSpPr txBox="1"/>
            <p:nvPr/>
          </p:nvSpPr>
          <p:spPr>
            <a:xfrm>
              <a:off x="2206768" y="4731315"/>
              <a:ext cx="2025629" cy="216520"/>
            </a:xfrm>
            <a:prstGeom prst="rect">
              <a:avLst/>
            </a:prstGeom>
            <a:noFill/>
          </p:spPr>
          <p:txBody>
            <a:bodyPr lIns="0" tIns="0" rIns="0" bIns="0">
              <a:spAutoFit/>
            </a:bodyPr>
            <a:lstStyle/>
            <a:p>
              <a:pPr algn="r">
                <a:defRPr/>
              </a:pPr>
              <a:r>
                <a:rPr lang="en-GB" sz="1400" dirty="0" err="1">
                  <a:solidFill>
                    <a:srgbClr val="5A5A5A"/>
                  </a:solidFill>
                  <a:latin typeface="Arial" panose="020B0604020202020204"/>
                </a:rPr>
                <a:t>Favors</a:t>
              </a:r>
              <a:r>
                <a:rPr lang="en-GB" sz="1400" dirty="0">
                  <a:solidFill>
                    <a:srgbClr val="5A5A5A"/>
                  </a:solidFill>
                  <a:latin typeface="Arial" panose="020B0604020202020204"/>
                </a:rPr>
                <a:t> </a:t>
              </a:r>
              <a:r>
                <a:rPr lang="en-GB" sz="1400" dirty="0" err="1">
                  <a:solidFill>
                    <a:srgbClr val="5A5A5A"/>
                  </a:solidFill>
                  <a:latin typeface="Arial" panose="020B0604020202020204"/>
                </a:rPr>
                <a:t>linagliptin</a:t>
              </a:r>
              <a:endParaRPr lang="en-GB" sz="1400" dirty="0">
                <a:solidFill>
                  <a:srgbClr val="5A5A5A"/>
                </a:solidFill>
                <a:latin typeface="Arial" panose="020B0604020202020204"/>
              </a:endParaRPr>
            </a:p>
          </p:txBody>
        </p:sp>
        <p:sp>
          <p:nvSpPr>
            <p:cNvPr id="36" name="TextBox 35">
              <a:extLst>
                <a:ext uri="{FF2B5EF4-FFF2-40B4-BE49-F238E27FC236}">
                  <a16:creationId xmlns:a16="http://schemas.microsoft.com/office/drawing/2014/main" id="{8A21315E-0EBB-4E17-A5B5-7D113FF15F40}"/>
                </a:ext>
              </a:extLst>
            </p:cNvPr>
            <p:cNvSpPr txBox="1"/>
            <p:nvPr/>
          </p:nvSpPr>
          <p:spPr>
            <a:xfrm>
              <a:off x="4346696" y="4731315"/>
              <a:ext cx="1331369" cy="431448"/>
            </a:xfrm>
            <a:prstGeom prst="rect">
              <a:avLst/>
            </a:prstGeom>
            <a:noFill/>
          </p:spPr>
          <p:txBody>
            <a:bodyPr lIns="0" tIns="0" rIns="0" bIns="0">
              <a:spAutoFit/>
            </a:bodyPr>
            <a:lstStyle/>
            <a:p>
              <a:pPr>
                <a:defRPr/>
              </a:pPr>
              <a:r>
                <a:rPr lang="en-GB" sz="1400" dirty="0" err="1">
                  <a:solidFill>
                    <a:srgbClr val="5A5A5A"/>
                  </a:solidFill>
                  <a:latin typeface="Arial" panose="020B0604020202020204"/>
                </a:rPr>
                <a:t>Favors</a:t>
              </a:r>
              <a:r>
                <a:rPr lang="en-GB" sz="1400" dirty="0">
                  <a:solidFill>
                    <a:srgbClr val="5A5A5A"/>
                  </a:solidFill>
                  <a:latin typeface="Arial" panose="020B0604020202020204"/>
                </a:rPr>
                <a:t> placebo</a:t>
              </a:r>
            </a:p>
          </p:txBody>
        </p:sp>
        <p:cxnSp>
          <p:nvCxnSpPr>
            <p:cNvPr id="37" name="Straight Arrow Connector 36">
              <a:extLst>
                <a:ext uri="{FF2B5EF4-FFF2-40B4-BE49-F238E27FC236}">
                  <a16:creationId xmlns:a16="http://schemas.microsoft.com/office/drawing/2014/main" id="{47CF2192-AAC8-43F8-AFC9-A3056E2BB8D2}"/>
                </a:ext>
              </a:extLst>
            </p:cNvPr>
            <p:cNvCxnSpPr>
              <a:cxnSpLocks/>
            </p:cNvCxnSpPr>
            <p:nvPr/>
          </p:nvCxnSpPr>
          <p:spPr>
            <a:xfrm>
              <a:off x="4346696" y="4669225"/>
              <a:ext cx="1168388"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8F5ECB9-DF42-4587-96B4-092E64C43BD5}"/>
                </a:ext>
              </a:extLst>
            </p:cNvPr>
            <p:cNvCxnSpPr>
              <a:cxnSpLocks/>
            </p:cNvCxnSpPr>
            <p:nvPr/>
          </p:nvCxnSpPr>
          <p:spPr>
            <a:xfrm flipH="1">
              <a:off x="3002626" y="4669225"/>
              <a:ext cx="1229771" cy="0"/>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A35D4AF0-6E59-42B6-879D-4A6C82AD4E03}"/>
              </a:ext>
            </a:extLst>
          </p:cNvPr>
          <p:cNvSpPr txBox="1"/>
          <p:nvPr/>
        </p:nvSpPr>
        <p:spPr>
          <a:xfrm>
            <a:off x="7832725" y="2528888"/>
            <a:ext cx="292068" cy="369332"/>
          </a:xfrm>
          <a:prstGeom prst="rect">
            <a:avLst/>
          </a:prstGeom>
          <a:solidFill>
            <a:schemeClr val="bg1"/>
          </a:solidFill>
        </p:spPr>
        <p:txBody>
          <a:bodyPr wrap="none">
            <a:spAutoFit/>
          </a:bodyPr>
          <a:lstStyle/>
          <a:p>
            <a:pPr>
              <a:defRPr/>
            </a:pPr>
            <a:r>
              <a:rPr lang="en-GB" dirty="0">
                <a:solidFill>
                  <a:schemeClr val="accent6"/>
                </a:solidFill>
              </a:rPr>
              <a:t>?</a:t>
            </a:r>
          </a:p>
        </p:txBody>
      </p:sp>
      <p:sp>
        <p:nvSpPr>
          <p:cNvPr id="13" name="TextBox 12">
            <a:extLst>
              <a:ext uri="{FF2B5EF4-FFF2-40B4-BE49-F238E27FC236}">
                <a16:creationId xmlns:a16="http://schemas.microsoft.com/office/drawing/2014/main" id="{EDA512B5-6B30-4874-A5E3-C7E931785FE2}"/>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6FED-E1CE-4A32-AC1C-2D3B2A4634B3}"/>
              </a:ext>
            </a:extLst>
          </p:cNvPr>
          <p:cNvSpPr>
            <a:spLocks noGrp="1"/>
          </p:cNvSpPr>
          <p:nvPr>
            <p:ph type="title"/>
          </p:nvPr>
        </p:nvSpPr>
        <p:spPr/>
        <p:txBody>
          <a:bodyPr/>
          <a:lstStyle/>
          <a:p>
            <a:r>
              <a:rPr lang="en-US" dirty="0"/>
              <a:t>Tính </a:t>
            </a:r>
            <a:r>
              <a:rPr lang="vi" dirty="0"/>
              <a:t>an toàn của </a:t>
            </a:r>
            <a:r>
              <a:rPr lang="vi-VN" dirty="0"/>
              <a:t>Linagliptin</a:t>
            </a:r>
            <a:r>
              <a:rPr lang="vi" dirty="0"/>
              <a:t> đã được chứng minh qua 22 thử nghiệm lâm sàng ngẫu nhiên có đối chứng</a:t>
            </a:r>
            <a:r>
              <a:rPr lang="vi" baseline="30000" dirty="0"/>
              <a:t>1</a:t>
            </a:r>
            <a:endParaRPr lang="en-GB" dirty="0"/>
          </a:p>
        </p:txBody>
      </p:sp>
      <p:sp>
        <p:nvSpPr>
          <p:cNvPr id="8" name="Text Placeholder 7">
            <a:extLst>
              <a:ext uri="{FF2B5EF4-FFF2-40B4-BE49-F238E27FC236}">
                <a16:creationId xmlns:a16="http://schemas.microsoft.com/office/drawing/2014/main" id="{F7D06BCD-FB5E-4E88-BDEC-F96713753848}"/>
              </a:ext>
            </a:extLst>
          </p:cNvPr>
          <p:cNvSpPr>
            <a:spLocks noGrp="1"/>
          </p:cNvSpPr>
          <p:nvPr>
            <p:ph type="body" sz="quarter" idx="16"/>
          </p:nvPr>
        </p:nvSpPr>
        <p:spPr/>
        <p:txBody>
          <a:bodyPr/>
          <a:lstStyle/>
          <a:p>
            <a:r>
              <a:rPr lang="vi" sz="2000" dirty="0"/>
              <a:t>Tỷ lệ </a:t>
            </a:r>
            <a:r>
              <a:rPr lang="en-US" sz="2000" dirty="0"/>
              <a:t>các biến cố bất lợi theo hệ cơ quan liên quan đến nhóm thuốc</a:t>
            </a:r>
            <a:r>
              <a:rPr lang="vi" sz="2000" dirty="0"/>
              <a:t> DPP4i* trong phân tích tổng hợp của 22 thử nghiệm </a:t>
            </a:r>
            <a:r>
              <a:rPr lang="en-US" sz="2000" dirty="0" err="1"/>
              <a:t>pha</a:t>
            </a:r>
            <a:r>
              <a:rPr lang="vi" sz="2000" dirty="0"/>
              <a:t> I-III</a:t>
            </a:r>
            <a:r>
              <a:rPr lang="en-US" sz="2000" dirty="0"/>
              <a:t>,</a:t>
            </a:r>
            <a:r>
              <a:rPr lang="vi" sz="2000" dirty="0"/>
              <a:t> ngẫu nhiên, có đối chứng với thời gian lên đến 102 tuần</a:t>
            </a:r>
          </a:p>
          <a:p>
            <a:endParaRPr lang="en-GB" sz="2000" dirty="0"/>
          </a:p>
        </p:txBody>
      </p:sp>
      <p:pic>
        <p:nvPicPr>
          <p:cNvPr id="9" name="Graphic 8" descr="Man">
            <a:extLst>
              <a:ext uri="{FF2B5EF4-FFF2-40B4-BE49-F238E27FC236}">
                <a16:creationId xmlns:a16="http://schemas.microsoft.com/office/drawing/2014/main" id="{79AB0E5E-3645-40F0-BE8C-9608BA879304}"/>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721110" y="1930929"/>
            <a:ext cx="4195089" cy="4203378"/>
          </a:xfrm>
          <a:prstGeom prst="rect">
            <a:avLst/>
          </a:prstGeom>
        </p:spPr>
      </p:pic>
      <p:cxnSp>
        <p:nvCxnSpPr>
          <p:cNvPr id="10" name="Straight Arrow Connector 93">
            <a:extLst>
              <a:ext uri="{FF2B5EF4-FFF2-40B4-BE49-F238E27FC236}">
                <a16:creationId xmlns:a16="http://schemas.microsoft.com/office/drawing/2014/main" id="{8EB2015F-C4D2-4717-BA23-204FD6E0035B}"/>
              </a:ext>
            </a:extLst>
          </p:cNvPr>
          <p:cNvCxnSpPr>
            <a:cxnSpLocks noChangeShapeType="1"/>
          </p:cNvCxnSpPr>
          <p:nvPr>
            <p:custDataLst>
              <p:tags r:id="rId1"/>
            </p:custDataLst>
          </p:nvPr>
        </p:nvCxnSpPr>
        <p:spPr bwMode="auto">
          <a:xfrm>
            <a:off x="4079776" y="4618872"/>
            <a:ext cx="2062818" cy="716879"/>
          </a:xfrm>
          <a:prstGeom prst="straightConnector1">
            <a:avLst/>
          </a:prstGeom>
          <a:noFill/>
          <a:ln w="28575" algn="ctr">
            <a:solidFill>
              <a:schemeClr val="accent4"/>
            </a:solidFill>
            <a:round/>
            <a:headEnd type="oval" w="lg" len="lg"/>
            <a:tailEnd type="triangle" w="med" len="med"/>
          </a:ln>
          <a:extLst>
            <a:ext uri="{909E8E84-426E-40DD-AFC4-6F175D3DCCD1}">
              <a14:hiddenFill xmlns:a14="http://schemas.microsoft.com/office/drawing/2010/main">
                <a:noFill/>
              </a14:hiddenFill>
            </a:ext>
          </a:extLst>
        </p:spPr>
      </p:cxnSp>
      <p:cxnSp>
        <p:nvCxnSpPr>
          <p:cNvPr id="11" name="Straight Arrow Connector 92">
            <a:extLst>
              <a:ext uri="{FF2B5EF4-FFF2-40B4-BE49-F238E27FC236}">
                <a16:creationId xmlns:a16="http://schemas.microsoft.com/office/drawing/2014/main" id="{DFFD0EDD-6756-4336-9274-F7279369A783}"/>
              </a:ext>
            </a:extLst>
          </p:cNvPr>
          <p:cNvCxnSpPr>
            <a:cxnSpLocks noChangeShapeType="1"/>
            <a:endCxn id="69" idx="1"/>
          </p:cNvCxnSpPr>
          <p:nvPr>
            <p:custDataLst>
              <p:tags r:id="rId2"/>
            </p:custDataLst>
          </p:nvPr>
        </p:nvCxnSpPr>
        <p:spPr bwMode="auto">
          <a:xfrm flipV="1">
            <a:off x="3863752" y="2550240"/>
            <a:ext cx="2271496" cy="270616"/>
          </a:xfrm>
          <a:prstGeom prst="straightConnector1">
            <a:avLst/>
          </a:prstGeom>
          <a:noFill/>
          <a:ln w="28575" algn="ctr">
            <a:solidFill>
              <a:schemeClr val="accent6"/>
            </a:solidFill>
            <a:round/>
            <a:headEnd type="oval" w="lg" len="lg"/>
            <a:tailEnd type="triangle" w="med" len="med"/>
          </a:ln>
          <a:extLst>
            <a:ext uri="{909E8E84-426E-40DD-AFC4-6F175D3DCCD1}">
              <a14:hiddenFill xmlns:a14="http://schemas.microsoft.com/office/drawing/2010/main">
                <a:noFill/>
              </a14:hiddenFill>
            </a:ext>
          </a:extLst>
        </p:spPr>
      </p:cxnSp>
      <p:cxnSp>
        <p:nvCxnSpPr>
          <p:cNvPr id="12" name="Straight Arrow Connector 112">
            <a:extLst>
              <a:ext uri="{FF2B5EF4-FFF2-40B4-BE49-F238E27FC236}">
                <a16:creationId xmlns:a16="http://schemas.microsoft.com/office/drawing/2014/main" id="{35C79FD0-C24A-4BFF-BB32-0647212CA620}"/>
              </a:ext>
            </a:extLst>
          </p:cNvPr>
          <p:cNvCxnSpPr>
            <a:cxnSpLocks noChangeShapeType="1"/>
            <a:endCxn id="31" idx="1"/>
          </p:cNvCxnSpPr>
          <p:nvPr>
            <p:custDataLst>
              <p:tags r:id="rId3"/>
            </p:custDataLst>
          </p:nvPr>
        </p:nvCxnSpPr>
        <p:spPr bwMode="auto">
          <a:xfrm>
            <a:off x="3575720" y="3639694"/>
            <a:ext cx="2559528" cy="194020"/>
          </a:xfrm>
          <a:prstGeom prst="straightConnector1">
            <a:avLst/>
          </a:prstGeom>
          <a:noFill/>
          <a:ln w="28575" algn="ctr">
            <a:solidFill>
              <a:schemeClr val="accent1"/>
            </a:solidFill>
            <a:round/>
            <a:headEnd type="oval" w="lg" len="lg"/>
            <a:tailEnd type="triangle" w="med" len="med"/>
          </a:ln>
          <a:extLst>
            <a:ext uri="{909E8E84-426E-40DD-AFC4-6F175D3DCCD1}">
              <a14:hiddenFill xmlns:a14="http://schemas.microsoft.com/office/drawing/2010/main">
                <a:noFill/>
              </a14:hiddenFill>
            </a:ext>
          </a:extLst>
        </p:spPr>
      </p:cxnSp>
      <p:cxnSp>
        <p:nvCxnSpPr>
          <p:cNvPr id="13" name="Straight Arrow Connector 102">
            <a:extLst>
              <a:ext uri="{FF2B5EF4-FFF2-40B4-BE49-F238E27FC236}">
                <a16:creationId xmlns:a16="http://schemas.microsoft.com/office/drawing/2014/main" id="{43666A47-4955-4481-8542-A745632F5E13}"/>
              </a:ext>
            </a:extLst>
          </p:cNvPr>
          <p:cNvCxnSpPr>
            <a:cxnSpLocks noChangeShapeType="1"/>
            <a:endCxn id="36" idx="1"/>
          </p:cNvCxnSpPr>
          <p:nvPr>
            <p:custDataLst>
              <p:tags r:id="rId4"/>
            </p:custDataLst>
          </p:nvPr>
        </p:nvCxnSpPr>
        <p:spPr bwMode="auto">
          <a:xfrm>
            <a:off x="3816624" y="4049148"/>
            <a:ext cx="2318624" cy="899777"/>
          </a:xfrm>
          <a:prstGeom prst="straightConnector1">
            <a:avLst/>
          </a:prstGeom>
          <a:noFill/>
          <a:ln w="28575" algn="ctr">
            <a:solidFill>
              <a:schemeClr val="accent3"/>
            </a:solidFill>
            <a:round/>
            <a:headEnd type="oval" w="lg" len="lg"/>
            <a:tailEnd type="triangle" w="med" len="med"/>
          </a:ln>
          <a:extLst>
            <a:ext uri="{909E8E84-426E-40DD-AFC4-6F175D3DCCD1}">
              <a14:hiddenFill xmlns:a14="http://schemas.microsoft.com/office/drawing/2010/main">
                <a:noFill/>
              </a14:hiddenFill>
            </a:ext>
          </a:extLst>
        </p:spPr>
      </p:cxnSp>
      <p:cxnSp>
        <p:nvCxnSpPr>
          <p:cNvPr id="14" name="Straight Arrow Connector 105">
            <a:extLst>
              <a:ext uri="{FF2B5EF4-FFF2-40B4-BE49-F238E27FC236}">
                <a16:creationId xmlns:a16="http://schemas.microsoft.com/office/drawing/2014/main" id="{01B9F726-7EDA-4B8A-973A-8E5289D16A1C}"/>
              </a:ext>
            </a:extLst>
          </p:cNvPr>
          <p:cNvCxnSpPr>
            <a:cxnSpLocks noChangeShapeType="1"/>
            <a:endCxn id="55" idx="1"/>
          </p:cNvCxnSpPr>
          <p:nvPr>
            <p:custDataLst>
              <p:tags r:id="rId5"/>
            </p:custDataLst>
          </p:nvPr>
        </p:nvCxnSpPr>
        <p:spPr bwMode="gray">
          <a:xfrm>
            <a:off x="4079776" y="4011017"/>
            <a:ext cx="2055472" cy="530171"/>
          </a:xfrm>
          <a:prstGeom prst="straightConnector1">
            <a:avLst/>
          </a:prstGeom>
          <a:noFill/>
          <a:ln w="28575" algn="ctr">
            <a:solidFill>
              <a:schemeClr val="accent2"/>
            </a:solidFill>
            <a:round/>
            <a:headEnd type="oval" w="lg" len="lg"/>
            <a:tailEnd type="triangle" w="med" len="med"/>
          </a:ln>
          <a:extLst>
            <a:ext uri="{909E8E84-426E-40DD-AFC4-6F175D3DCCD1}">
              <a14:hiddenFill xmlns:a14="http://schemas.microsoft.com/office/drawing/2010/main">
                <a:noFill/>
              </a14:hiddenFill>
            </a:ext>
          </a:extLst>
        </p:spPr>
      </p:cxnSp>
      <p:cxnSp>
        <p:nvCxnSpPr>
          <p:cNvPr id="15" name="Straight Arrow Connector 92">
            <a:extLst>
              <a:ext uri="{FF2B5EF4-FFF2-40B4-BE49-F238E27FC236}">
                <a16:creationId xmlns:a16="http://schemas.microsoft.com/office/drawing/2014/main" id="{7FF73074-8464-4A03-A4FA-731AFE5B1BBB}"/>
              </a:ext>
            </a:extLst>
          </p:cNvPr>
          <p:cNvCxnSpPr>
            <a:cxnSpLocks noChangeShapeType="1"/>
            <a:endCxn id="41" idx="1"/>
          </p:cNvCxnSpPr>
          <p:nvPr>
            <p:custDataLst>
              <p:tags r:id="rId6"/>
            </p:custDataLst>
          </p:nvPr>
        </p:nvCxnSpPr>
        <p:spPr bwMode="auto">
          <a:xfrm flipV="1">
            <a:off x="4022049" y="3191977"/>
            <a:ext cx="2113199" cy="210135"/>
          </a:xfrm>
          <a:prstGeom prst="straightConnector1">
            <a:avLst/>
          </a:prstGeom>
          <a:noFill/>
          <a:ln w="28575" algn="ctr">
            <a:solidFill>
              <a:schemeClr val="tx2"/>
            </a:solidFill>
            <a:round/>
            <a:headEnd type="oval" w="lg" len="lg"/>
            <a:tailEnd type="triangle" w="med" len="med"/>
          </a:ln>
          <a:extLst>
            <a:ext uri="{909E8E84-426E-40DD-AFC4-6F175D3DCCD1}">
              <a14:hiddenFill xmlns:a14="http://schemas.microsoft.com/office/drawing/2010/main">
                <a:noFill/>
              </a14:hiddenFill>
            </a:ext>
          </a:extLst>
        </p:spPr>
      </p:cxnSp>
      <p:grpSp>
        <p:nvGrpSpPr>
          <p:cNvPr id="16" name="Group 15">
            <a:extLst>
              <a:ext uri="{FF2B5EF4-FFF2-40B4-BE49-F238E27FC236}">
                <a16:creationId xmlns:a16="http://schemas.microsoft.com/office/drawing/2014/main" id="{B02F5DF8-27CA-4FBA-BA88-54D4478CA1D8}"/>
              </a:ext>
            </a:extLst>
          </p:cNvPr>
          <p:cNvGrpSpPr/>
          <p:nvPr/>
        </p:nvGrpSpPr>
        <p:grpSpPr>
          <a:xfrm>
            <a:off x="6270221" y="1943219"/>
            <a:ext cx="4866339" cy="474485"/>
            <a:chOff x="6270221" y="1699602"/>
            <a:chExt cx="4866339" cy="474485"/>
          </a:xfrm>
        </p:grpSpPr>
        <p:sp>
          <p:nvSpPr>
            <p:cNvPr id="17" name="Rectangle 10">
              <a:extLst>
                <a:ext uri="{FF2B5EF4-FFF2-40B4-BE49-F238E27FC236}">
                  <a16:creationId xmlns:a16="http://schemas.microsoft.com/office/drawing/2014/main" id="{4020EEDE-FC23-40AB-99A0-75BDED2D7881}"/>
                </a:ext>
              </a:extLst>
            </p:cNvPr>
            <p:cNvSpPr>
              <a:spLocks noChangeArrowheads="1"/>
            </p:cNvSpPr>
            <p:nvPr>
              <p:custDataLst>
                <p:tags r:id="rId56"/>
              </p:custDataLst>
            </p:nvPr>
          </p:nvSpPr>
          <p:spPr bwMode="gray">
            <a:xfrm>
              <a:off x="8856583" y="1699602"/>
              <a:ext cx="11916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marR="0" lvl="0" indent="0" algn="ctr" defTabSz="8435975" rtl="0" eaLnBrk="1" fontAlgn="auto" latinLnBrk="0" hangingPunct="1">
                <a:lnSpc>
                  <a:spcPct val="100000"/>
                </a:lnSpc>
                <a:spcBef>
                  <a:spcPct val="5000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pitchFamily="34" charset="0"/>
                </a:rPr>
                <a:t>Linagliptin</a:t>
              </a:r>
            </a:p>
          </p:txBody>
        </p:sp>
        <p:sp>
          <p:nvSpPr>
            <p:cNvPr id="18" name="Rectangle 53">
              <a:extLst>
                <a:ext uri="{FF2B5EF4-FFF2-40B4-BE49-F238E27FC236}">
                  <a16:creationId xmlns:a16="http://schemas.microsoft.com/office/drawing/2014/main" id="{1B73BBBE-7C5D-4669-98DA-987776950FF0}"/>
                </a:ext>
              </a:extLst>
            </p:cNvPr>
            <p:cNvSpPr>
              <a:spLocks noChangeArrowheads="1"/>
            </p:cNvSpPr>
            <p:nvPr>
              <p:custDataLst>
                <p:tags r:id="rId57"/>
              </p:custDataLst>
            </p:nvPr>
          </p:nvSpPr>
          <p:spPr bwMode="gray">
            <a:xfrm>
              <a:off x="9269683" y="1958643"/>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4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4810</a:t>
              </a:r>
            </a:p>
          </p:txBody>
        </p:sp>
        <p:sp>
          <p:nvSpPr>
            <p:cNvPr id="19" name="Rectangle 28">
              <a:extLst>
                <a:ext uri="{FF2B5EF4-FFF2-40B4-BE49-F238E27FC236}">
                  <a16:creationId xmlns:a16="http://schemas.microsoft.com/office/drawing/2014/main" id="{47EE2828-69CE-4EF9-B90C-A5D102ABD412}"/>
                </a:ext>
              </a:extLst>
            </p:cNvPr>
            <p:cNvSpPr>
              <a:spLocks noChangeArrowheads="1"/>
            </p:cNvSpPr>
            <p:nvPr>
              <p:custDataLst>
                <p:tags r:id="rId58"/>
              </p:custDataLst>
            </p:nvPr>
          </p:nvSpPr>
          <p:spPr bwMode="gray">
            <a:xfrm>
              <a:off x="6270221" y="1958643"/>
              <a:ext cx="2753784" cy="212725"/>
            </a:xfrm>
            <a:prstGeom prst="rect">
              <a:avLst/>
            </a:prstGeom>
            <a:solidFill>
              <a:srgbClr val="FFFFFE"/>
            </a:solidFill>
            <a:ln>
              <a:noFill/>
            </a:ln>
          </p:spPr>
          <p:txBody>
            <a:bodyPr lIns="0" tIns="0" rIns="0" bIns="0"/>
            <a:lstStyle/>
            <a:p>
              <a:pPr marL="100013" marR="0" lvl="1" indent="-98425" algn="l" defTabSz="8435975" rtl="0" eaLnBrk="1" fontAlgn="auto" latinLnBrk="0" hangingPunct="1">
                <a:lnSpc>
                  <a:spcPct val="100000"/>
                </a:lnSpc>
                <a:spcBef>
                  <a:spcPct val="25000"/>
                </a:spcBef>
                <a:spcAft>
                  <a:spcPts val="0"/>
                </a:spcAft>
                <a:buClrTx/>
                <a:buSzTx/>
                <a:buFontTx/>
                <a:buNone/>
                <a:tabLst/>
                <a:defRPr/>
              </a:pPr>
              <a:r>
                <a:rPr kumimoji="0" lang="vi" sz="14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Bệnh nhân, n</a:t>
              </a:r>
            </a:p>
          </p:txBody>
        </p:sp>
        <p:sp>
          <p:nvSpPr>
            <p:cNvPr id="20" name="Rectangle 9">
              <a:extLst>
                <a:ext uri="{FF2B5EF4-FFF2-40B4-BE49-F238E27FC236}">
                  <a16:creationId xmlns:a16="http://schemas.microsoft.com/office/drawing/2014/main" id="{A721CD8B-4673-4844-94ED-D41622AEE480}"/>
                </a:ext>
              </a:extLst>
            </p:cNvPr>
            <p:cNvSpPr>
              <a:spLocks noChangeArrowheads="1"/>
            </p:cNvSpPr>
            <p:nvPr>
              <p:custDataLst>
                <p:tags r:id="rId59"/>
              </p:custDataLst>
            </p:nvPr>
          </p:nvSpPr>
          <p:spPr bwMode="gray">
            <a:xfrm>
              <a:off x="10230627" y="1703432"/>
              <a:ext cx="905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marR="0" lvl="0" indent="0" algn="ctr" defTabSz="8435975" rtl="0" eaLnBrk="1" fontAlgn="auto" latinLnBrk="0" hangingPunct="1">
                <a:lnSpc>
                  <a:spcPct val="100000"/>
                </a:lnSpc>
                <a:spcBef>
                  <a:spcPct val="5000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Arial" pitchFamily="34" charset="0"/>
                </a:rPr>
                <a:t>Giả dược</a:t>
              </a:r>
            </a:p>
          </p:txBody>
        </p:sp>
        <p:sp>
          <p:nvSpPr>
            <p:cNvPr id="21" name="Rectangle 54">
              <a:extLst>
                <a:ext uri="{FF2B5EF4-FFF2-40B4-BE49-F238E27FC236}">
                  <a16:creationId xmlns:a16="http://schemas.microsoft.com/office/drawing/2014/main" id="{A97A4EC9-F4A8-4A15-8940-0A619FC64CC2}"/>
                </a:ext>
              </a:extLst>
            </p:cNvPr>
            <p:cNvSpPr>
              <a:spLocks noChangeArrowheads="1"/>
            </p:cNvSpPr>
            <p:nvPr>
              <p:custDataLst>
                <p:tags r:id="rId60"/>
              </p:custDataLst>
            </p:nvPr>
          </p:nvSpPr>
          <p:spPr bwMode="gray">
            <a:xfrm>
              <a:off x="10491982" y="1958642"/>
              <a:ext cx="3654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8435975" rtl="0" eaLnBrk="1" fontAlgn="auto" latinLnBrk="0" hangingPunct="1">
                <a:lnSpc>
                  <a:spcPct val="100000"/>
                </a:lnSpc>
                <a:spcBef>
                  <a:spcPct val="25000"/>
                </a:spcBef>
                <a:spcAft>
                  <a:spcPts val="0"/>
                </a:spcAft>
                <a:buClrTx/>
                <a:buSzTx/>
                <a:buFontTx/>
                <a:buNone/>
                <a:tabLst/>
                <a:defRPr/>
              </a:pPr>
              <a:r>
                <a:rPr kumimoji="0" lang="vi" sz="14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2590</a:t>
              </a:r>
            </a:p>
          </p:txBody>
        </p:sp>
      </p:grpSp>
      <p:grpSp>
        <p:nvGrpSpPr>
          <p:cNvPr id="22" name="Group 21">
            <a:extLst>
              <a:ext uri="{FF2B5EF4-FFF2-40B4-BE49-F238E27FC236}">
                <a16:creationId xmlns:a16="http://schemas.microsoft.com/office/drawing/2014/main" id="{6EB3847E-2525-4918-B0AF-FA10B870A788}"/>
              </a:ext>
            </a:extLst>
          </p:cNvPr>
          <p:cNvGrpSpPr/>
          <p:nvPr/>
        </p:nvGrpSpPr>
        <p:grpSpPr>
          <a:xfrm>
            <a:off x="6135248" y="5122662"/>
            <a:ext cx="4932000" cy="468000"/>
            <a:chOff x="6135248" y="5374235"/>
            <a:chExt cx="4932000" cy="468000"/>
          </a:xfrm>
        </p:grpSpPr>
        <p:sp>
          <p:nvSpPr>
            <p:cNvPr id="23" name="Rounded Rectangle 85">
              <a:extLst>
                <a:ext uri="{FF2B5EF4-FFF2-40B4-BE49-F238E27FC236}">
                  <a16:creationId xmlns:a16="http://schemas.microsoft.com/office/drawing/2014/main" id="{BDE32C84-29C6-4A84-83C2-0FADEDF0982A}"/>
                </a:ext>
              </a:extLst>
            </p:cNvPr>
            <p:cNvSpPr>
              <a:spLocks noChangeArrowheads="1"/>
            </p:cNvSpPr>
            <p:nvPr>
              <p:custDataLst>
                <p:tags r:id="rId49"/>
              </p:custDataLst>
            </p:nvPr>
          </p:nvSpPr>
          <p:spPr bwMode="auto">
            <a:xfrm>
              <a:off x="6135248" y="5374235"/>
              <a:ext cx="4932000" cy="468000"/>
            </a:xfrm>
            <a:prstGeom prst="rect">
              <a:avLst/>
            </a:prstGeom>
            <a:solidFill>
              <a:schemeClr val="bg1"/>
            </a:solidFill>
            <a:ln w="19050" algn="ctr">
              <a:solidFill>
                <a:schemeClr val="accent4"/>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24" name="Rectangle 37">
              <a:extLst>
                <a:ext uri="{FF2B5EF4-FFF2-40B4-BE49-F238E27FC236}">
                  <a16:creationId xmlns:a16="http://schemas.microsoft.com/office/drawing/2014/main" id="{9A7CD502-5088-447A-B253-ACBEC3284ABB}"/>
                </a:ext>
              </a:extLst>
            </p:cNvPr>
            <p:cNvSpPr>
              <a:spLocks noChangeArrowheads="1"/>
            </p:cNvSpPr>
            <p:nvPr>
              <p:custDataLst>
                <p:tags r:id="rId50"/>
              </p:custDataLst>
            </p:nvPr>
          </p:nvSpPr>
          <p:spPr bwMode="gray">
            <a:xfrm>
              <a:off x="6270220" y="5399500"/>
              <a:ext cx="2897638" cy="425450"/>
            </a:xfrm>
            <a:prstGeom prst="rect">
              <a:avLst/>
            </a:prstGeom>
            <a:solidFill>
              <a:srgbClr val="FFFFFE"/>
            </a:solidFill>
            <a:ln>
              <a:noFill/>
            </a:ln>
          </p:spPr>
          <p:txBody>
            <a:bodyPr lIns="0" tIns="0" rIns="0" bIns="0"/>
            <a:lstStyle/>
            <a:p>
              <a:pPr marL="0" marR="0" lvl="0" indent="0" algn="l" defTabSz="8435975" rtl="0" eaLnBrk="1" fontAlgn="auto" latinLnBrk="0" hangingPunct="1">
                <a:lnSpc>
                  <a:spcPct val="100000"/>
                </a:lnSpc>
                <a:spcBef>
                  <a:spcPct val="25000"/>
                </a:spcBef>
                <a:spcAft>
                  <a:spcPts val="0"/>
                </a:spcAft>
                <a:buClrTx/>
                <a:buSzTx/>
                <a:buFontTx/>
                <a:buNone/>
                <a:tabLst/>
                <a:defRPr/>
              </a:pP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Biến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itchFamily="34" charset="0"/>
                </a:rPr>
                <a:t>cố</a:t>
              </a: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itchFamily="34" charset="0"/>
                </a:rPr>
                <a:t>bất</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itchFamily="34" charset="0"/>
                </a:rPr>
                <a:t>lợi</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 ở </a:t>
              </a:r>
              <a:r>
                <a:rPr kumimoji="0" lang="vi" sz="1200" b="0" i="0" u="none" strike="sng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trên</a:t>
              </a: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 da và dưới da,%</a:t>
              </a:r>
            </a:p>
          </p:txBody>
        </p:sp>
        <p:sp>
          <p:nvSpPr>
            <p:cNvPr id="25" name="Rectangle 20">
              <a:extLst>
                <a:ext uri="{FF2B5EF4-FFF2-40B4-BE49-F238E27FC236}">
                  <a16:creationId xmlns:a16="http://schemas.microsoft.com/office/drawing/2014/main" id="{5F925DA6-DE89-4D8B-B81C-D43E3CF55484}"/>
                </a:ext>
              </a:extLst>
            </p:cNvPr>
            <p:cNvSpPr>
              <a:spLocks noChangeArrowheads="1"/>
            </p:cNvSpPr>
            <p:nvPr>
              <p:custDataLst>
                <p:tags r:id="rId51"/>
              </p:custDataLst>
            </p:nvPr>
          </p:nvSpPr>
          <p:spPr bwMode="gray">
            <a:xfrm>
              <a:off x="6270220" y="5604404"/>
              <a:ext cx="2753784" cy="212725"/>
            </a:xfrm>
            <a:prstGeom prst="rect">
              <a:avLst/>
            </a:prstGeom>
            <a:solidFill>
              <a:srgbClr val="FFFFFE"/>
            </a:solidFill>
            <a:ln>
              <a:noFill/>
            </a:ln>
          </p:spPr>
          <p:txBody>
            <a:bodyPr lIns="0" tIns="0" rIns="0" bIns="0"/>
            <a:lstStyle/>
            <a:p>
              <a:pPr marL="100013" marR="0" lvl="1" indent="-98425" algn="l"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Quá mẫn với thuốc,%</a:t>
              </a:r>
            </a:p>
          </p:txBody>
        </p:sp>
        <p:sp>
          <p:nvSpPr>
            <p:cNvPr id="26" name="Rectangle 38">
              <a:extLst>
                <a:ext uri="{FF2B5EF4-FFF2-40B4-BE49-F238E27FC236}">
                  <a16:creationId xmlns:a16="http://schemas.microsoft.com/office/drawing/2014/main" id="{021226D1-7E58-43D4-9DF3-4C7DF736DC7A}"/>
                </a:ext>
              </a:extLst>
            </p:cNvPr>
            <p:cNvSpPr>
              <a:spLocks noChangeArrowheads="1"/>
            </p:cNvSpPr>
            <p:nvPr>
              <p:custDataLst>
                <p:tags r:id="rId52"/>
              </p:custDataLst>
            </p:nvPr>
          </p:nvSpPr>
          <p:spPr bwMode="gray">
            <a:xfrm>
              <a:off x="9182550" y="5399501"/>
              <a:ext cx="539749" cy="212725"/>
            </a:xfrm>
            <a:prstGeom prst="rect">
              <a:avLst/>
            </a:prstGeom>
            <a:solidFill>
              <a:srgbClr val="FFFFFE"/>
            </a:solid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4,5</a:t>
              </a:r>
            </a:p>
          </p:txBody>
        </p:sp>
        <p:sp>
          <p:nvSpPr>
            <p:cNvPr id="27" name="Rectangle 21">
              <a:extLst>
                <a:ext uri="{FF2B5EF4-FFF2-40B4-BE49-F238E27FC236}">
                  <a16:creationId xmlns:a16="http://schemas.microsoft.com/office/drawing/2014/main" id="{D4774BF1-E71E-4A48-8F50-AE43243968AA}"/>
                </a:ext>
              </a:extLst>
            </p:cNvPr>
            <p:cNvSpPr>
              <a:spLocks noChangeArrowheads="1"/>
            </p:cNvSpPr>
            <p:nvPr>
              <p:custDataLst>
                <p:tags r:id="rId53"/>
              </p:custDataLst>
            </p:nvPr>
          </p:nvSpPr>
          <p:spPr bwMode="gray">
            <a:xfrm>
              <a:off x="9182550" y="5604404"/>
              <a:ext cx="539749" cy="212725"/>
            </a:xfrm>
            <a:prstGeom prst="rect">
              <a:avLst/>
            </a:prstGeom>
            <a:solidFill>
              <a:srgbClr val="FFFFFE"/>
            </a:solid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0,1</a:t>
              </a:r>
            </a:p>
          </p:txBody>
        </p:sp>
        <p:sp>
          <p:nvSpPr>
            <p:cNvPr id="28" name="Rectangle 39">
              <a:extLst>
                <a:ext uri="{FF2B5EF4-FFF2-40B4-BE49-F238E27FC236}">
                  <a16:creationId xmlns:a16="http://schemas.microsoft.com/office/drawing/2014/main" id="{572F3328-36BD-4B26-BF98-3EEC423B9A4B}"/>
                </a:ext>
              </a:extLst>
            </p:cNvPr>
            <p:cNvSpPr>
              <a:spLocks noChangeArrowheads="1"/>
            </p:cNvSpPr>
            <p:nvPr>
              <p:custDataLst>
                <p:tags r:id="rId54"/>
              </p:custDataLst>
            </p:nvPr>
          </p:nvSpPr>
          <p:spPr bwMode="gray">
            <a:xfrm>
              <a:off x="10290656" y="5406468"/>
              <a:ext cx="539749" cy="212725"/>
            </a:xfrm>
            <a:prstGeom prst="rect">
              <a:avLst/>
            </a:prstGeom>
            <a:solidFill>
              <a:srgbClr val="FFFFFE"/>
            </a:solidFill>
            <a:ln>
              <a:noFill/>
            </a:ln>
          </p:spPr>
          <p:txBody>
            <a:bodyPr wrap="none" lIns="0" tIns="0" rIns="0" bIns="0"/>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5.1</a:t>
              </a:r>
            </a:p>
          </p:txBody>
        </p:sp>
        <p:sp>
          <p:nvSpPr>
            <p:cNvPr id="29" name="Rectangle 22">
              <a:extLst>
                <a:ext uri="{FF2B5EF4-FFF2-40B4-BE49-F238E27FC236}">
                  <a16:creationId xmlns:a16="http://schemas.microsoft.com/office/drawing/2014/main" id="{970ED8C1-266E-4460-BA0F-AA5600BD42DD}"/>
                </a:ext>
              </a:extLst>
            </p:cNvPr>
            <p:cNvSpPr>
              <a:spLocks noChangeArrowheads="1"/>
            </p:cNvSpPr>
            <p:nvPr>
              <p:custDataLst>
                <p:tags r:id="rId55"/>
              </p:custDataLst>
            </p:nvPr>
          </p:nvSpPr>
          <p:spPr bwMode="gray">
            <a:xfrm>
              <a:off x="10290656" y="5604404"/>
              <a:ext cx="539749" cy="212725"/>
            </a:xfrm>
            <a:prstGeom prst="rect">
              <a:avLst/>
            </a:prstGeom>
            <a:solidFill>
              <a:srgbClr val="FFFFFE"/>
            </a:solidFill>
            <a:ln>
              <a:noFill/>
            </a:ln>
          </p:spPr>
          <p:txBody>
            <a:bodyPr wrap="none" lIns="0" tIns="0" rIns="0" bIns="0"/>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&lt;0,1</a:t>
              </a:r>
            </a:p>
          </p:txBody>
        </p:sp>
      </p:grpSp>
      <p:grpSp>
        <p:nvGrpSpPr>
          <p:cNvPr id="30" name="Group 29">
            <a:extLst>
              <a:ext uri="{FF2B5EF4-FFF2-40B4-BE49-F238E27FC236}">
                <a16:creationId xmlns:a16="http://schemas.microsoft.com/office/drawing/2014/main" id="{6D9FE69A-FD41-4D09-951E-C912F1804BC5}"/>
              </a:ext>
            </a:extLst>
          </p:cNvPr>
          <p:cNvGrpSpPr/>
          <p:nvPr/>
        </p:nvGrpSpPr>
        <p:grpSpPr>
          <a:xfrm>
            <a:off x="6135248" y="3707714"/>
            <a:ext cx="4932000" cy="252000"/>
            <a:chOff x="6135248" y="4024730"/>
            <a:chExt cx="4932000" cy="252000"/>
          </a:xfrm>
        </p:grpSpPr>
        <p:sp>
          <p:nvSpPr>
            <p:cNvPr id="31" name="Rounded Rectangle 88">
              <a:extLst>
                <a:ext uri="{FF2B5EF4-FFF2-40B4-BE49-F238E27FC236}">
                  <a16:creationId xmlns:a16="http://schemas.microsoft.com/office/drawing/2014/main" id="{C3928E98-71B4-4E4D-B5E4-CA968DF53825}"/>
                </a:ext>
              </a:extLst>
            </p:cNvPr>
            <p:cNvSpPr>
              <a:spLocks noChangeArrowheads="1"/>
            </p:cNvSpPr>
            <p:nvPr>
              <p:custDataLst>
                <p:tags r:id="rId45"/>
              </p:custDataLst>
            </p:nvPr>
          </p:nvSpPr>
          <p:spPr bwMode="auto">
            <a:xfrm>
              <a:off x="6135248" y="4024730"/>
              <a:ext cx="4932000" cy="252000"/>
            </a:xfrm>
            <a:prstGeom prst="rect">
              <a:avLst/>
            </a:prstGeom>
            <a:solidFill>
              <a:schemeClr val="bg1"/>
            </a:solidFill>
            <a:ln w="19050" algn="ctr">
              <a:solidFill>
                <a:schemeClr val="accent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32" name="Rectangle 24">
              <a:extLst>
                <a:ext uri="{FF2B5EF4-FFF2-40B4-BE49-F238E27FC236}">
                  <a16:creationId xmlns:a16="http://schemas.microsoft.com/office/drawing/2014/main" id="{649C0316-FEA9-42D5-9AD3-A0FF13A4B13B}"/>
                </a:ext>
              </a:extLst>
            </p:cNvPr>
            <p:cNvSpPr>
              <a:spLocks noChangeArrowheads="1"/>
            </p:cNvSpPr>
            <p:nvPr>
              <p:custDataLst>
                <p:tags r:id="rId46"/>
              </p:custDataLst>
            </p:nvPr>
          </p:nvSpPr>
          <p:spPr bwMode="gray">
            <a:xfrm>
              <a:off x="6270221" y="4049654"/>
              <a:ext cx="2753784" cy="212725"/>
            </a:xfrm>
            <a:prstGeom prst="rect">
              <a:avLst/>
            </a:prstGeom>
            <a:solidFill>
              <a:srgbClr val="FFFFFE"/>
            </a:solidFill>
            <a:ln>
              <a:noFill/>
            </a:ln>
          </p:spPr>
          <p:txBody>
            <a:bodyPr lIns="0" tIns="0" rIns="0" bIns="0"/>
            <a:lstStyle/>
            <a:p>
              <a:pPr marL="100013" marR="0" lvl="1" indent="-98425" algn="l" defTabSz="8435975" rtl="0" eaLnBrk="1" fontAlgn="auto" latinLnBrk="0" hangingPunct="1">
                <a:lnSpc>
                  <a:spcPct val="100000"/>
                </a:lnSpc>
                <a:spcBef>
                  <a:spcPct val="25000"/>
                </a:spcBef>
                <a:spcAft>
                  <a:spcPts val="0"/>
                </a:spcAft>
                <a:buClrTx/>
                <a:buSzTx/>
                <a:buFontTx/>
                <a:buNone/>
                <a:tabLst/>
                <a:defRPr/>
              </a:pP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anose="020B0604020202020204" pitchFamily="34" charset="0"/>
                </a:rPr>
                <a:t>Biến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anose="020B0604020202020204" pitchFamily="34" charset="0"/>
                </a:rPr>
                <a:t>cố</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anose="020B0604020202020204" pitchFamily="34" charset="0"/>
                </a:rPr>
                <a:t>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anose="020B0604020202020204" pitchFamily="34" charset="0"/>
                </a:rPr>
                <a:t>bất</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anose="020B0604020202020204" pitchFamily="34" charset="0"/>
                </a:rPr>
                <a:t>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anose="020B0604020202020204" pitchFamily="34" charset="0"/>
                </a:rPr>
                <a:t>lợi</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anose="020B0604020202020204" pitchFamily="34" charset="0"/>
                </a:rPr>
                <a:t>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anose="020B0604020202020204" pitchFamily="34" charset="0"/>
                </a:rPr>
                <a:t>hệ</a:t>
              </a: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anose="020B0604020202020204" pitchFamily="34" charset="0"/>
                </a:rPr>
                <a:t> gan mật,%</a:t>
              </a:r>
            </a:p>
          </p:txBody>
        </p:sp>
        <p:sp>
          <p:nvSpPr>
            <p:cNvPr id="33" name="Rectangle 25">
              <a:extLst>
                <a:ext uri="{FF2B5EF4-FFF2-40B4-BE49-F238E27FC236}">
                  <a16:creationId xmlns:a16="http://schemas.microsoft.com/office/drawing/2014/main" id="{A6B0D455-D5BD-4AB4-A3C3-577F61D28D37}"/>
                </a:ext>
              </a:extLst>
            </p:cNvPr>
            <p:cNvSpPr>
              <a:spLocks noChangeArrowheads="1"/>
            </p:cNvSpPr>
            <p:nvPr>
              <p:custDataLst>
                <p:tags r:id="rId47"/>
              </p:custDataLst>
            </p:nvPr>
          </p:nvSpPr>
          <p:spPr bwMode="gray">
            <a:xfrm>
              <a:off x="9182550" y="4049654"/>
              <a:ext cx="539751" cy="212725"/>
            </a:xfrm>
            <a:prstGeom prst="rect">
              <a:avLst/>
            </a:prstGeom>
            <a:solidFill>
              <a:srgbClr val="FFFFFE"/>
            </a:solid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0,9</a:t>
              </a:r>
            </a:p>
          </p:txBody>
        </p:sp>
        <p:sp>
          <p:nvSpPr>
            <p:cNvPr id="34" name="Rectangle 26">
              <a:extLst>
                <a:ext uri="{FF2B5EF4-FFF2-40B4-BE49-F238E27FC236}">
                  <a16:creationId xmlns:a16="http://schemas.microsoft.com/office/drawing/2014/main" id="{B79D23E5-21F0-4413-AC56-2ED3E969203D}"/>
                </a:ext>
              </a:extLst>
            </p:cNvPr>
            <p:cNvSpPr>
              <a:spLocks noChangeArrowheads="1"/>
            </p:cNvSpPr>
            <p:nvPr>
              <p:custDataLst>
                <p:tags r:id="rId48"/>
              </p:custDataLst>
            </p:nvPr>
          </p:nvSpPr>
          <p:spPr bwMode="gray">
            <a:xfrm>
              <a:off x="10475641" y="4040749"/>
              <a:ext cx="539751" cy="212725"/>
            </a:xfrm>
            <a:prstGeom prst="rect">
              <a:avLst/>
            </a:prstGeom>
            <a:solidFill>
              <a:srgbClr val="FFFFFE"/>
            </a:solid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0,9</a:t>
              </a:r>
            </a:p>
          </p:txBody>
        </p:sp>
      </p:grpSp>
      <p:grpSp>
        <p:nvGrpSpPr>
          <p:cNvPr id="35" name="Group 34">
            <a:extLst>
              <a:ext uri="{FF2B5EF4-FFF2-40B4-BE49-F238E27FC236}">
                <a16:creationId xmlns:a16="http://schemas.microsoft.com/office/drawing/2014/main" id="{23AB00C4-F133-4466-9937-36D721E69FD8}"/>
              </a:ext>
            </a:extLst>
          </p:cNvPr>
          <p:cNvGrpSpPr/>
          <p:nvPr/>
        </p:nvGrpSpPr>
        <p:grpSpPr>
          <a:xfrm>
            <a:off x="6135248" y="4822925"/>
            <a:ext cx="4932000" cy="252000"/>
            <a:chOff x="6135248" y="5002732"/>
            <a:chExt cx="4932000" cy="252000"/>
          </a:xfrm>
        </p:grpSpPr>
        <p:sp>
          <p:nvSpPr>
            <p:cNvPr id="37" name="Rectangle 41">
              <a:extLst>
                <a:ext uri="{FF2B5EF4-FFF2-40B4-BE49-F238E27FC236}">
                  <a16:creationId xmlns:a16="http://schemas.microsoft.com/office/drawing/2014/main" id="{3948A74D-40AA-43E6-A2F3-14707FD1D369}"/>
                </a:ext>
              </a:extLst>
            </p:cNvPr>
            <p:cNvSpPr>
              <a:spLocks noChangeArrowheads="1"/>
            </p:cNvSpPr>
            <p:nvPr>
              <p:custDataLst>
                <p:tags r:id="rId41"/>
              </p:custDataLst>
            </p:nvPr>
          </p:nvSpPr>
          <p:spPr bwMode="gray">
            <a:xfrm>
              <a:off x="6270221" y="5035436"/>
              <a:ext cx="2753784" cy="212725"/>
            </a:xfrm>
            <a:prstGeom prst="rect">
              <a:avLst/>
            </a:prstGeom>
            <a:solidFill>
              <a:srgbClr val="FFFFFE"/>
            </a:solidFill>
            <a:ln>
              <a:noFill/>
            </a:ln>
          </p:spPr>
          <p:txBody>
            <a:bodyPr lIns="0" tIns="0" rIns="0" bIns="0"/>
            <a:lstStyle/>
            <a:p>
              <a:pPr marL="100013" marR="0" lvl="1" indent="-98425" algn="l" defTabSz="8435975" rtl="0" eaLnBrk="1" fontAlgn="auto" latinLnBrk="0" hangingPunct="1">
                <a:lnSpc>
                  <a:spcPct val="100000"/>
                </a:lnSpc>
                <a:spcBef>
                  <a:spcPct val="25000"/>
                </a:spcBef>
                <a:spcAft>
                  <a:spcPts val="0"/>
                </a:spcAft>
                <a:buClrTx/>
                <a:buSzTx/>
                <a:buFontTx/>
                <a:buNone/>
                <a:tabLst/>
                <a:defRPr/>
              </a:pP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Biến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itchFamily="34" charset="0"/>
                </a:rPr>
                <a:t>cố</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itchFamily="34" charset="0"/>
                </a:rPr>
                <a:t>bất</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itchFamily="34" charset="0"/>
                </a:rPr>
                <a:t>lợi</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 ở</a:t>
              </a: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 thận và tiết niệu,%</a:t>
              </a:r>
            </a:p>
          </p:txBody>
        </p:sp>
        <p:sp>
          <p:nvSpPr>
            <p:cNvPr id="38" name="Rectangle 42">
              <a:extLst>
                <a:ext uri="{FF2B5EF4-FFF2-40B4-BE49-F238E27FC236}">
                  <a16:creationId xmlns:a16="http://schemas.microsoft.com/office/drawing/2014/main" id="{2D841A31-A305-4D5B-9FBA-1D1103060182}"/>
                </a:ext>
              </a:extLst>
            </p:cNvPr>
            <p:cNvSpPr>
              <a:spLocks noChangeArrowheads="1"/>
            </p:cNvSpPr>
            <p:nvPr>
              <p:custDataLst>
                <p:tags r:id="rId42"/>
              </p:custDataLst>
            </p:nvPr>
          </p:nvSpPr>
          <p:spPr bwMode="gray">
            <a:xfrm>
              <a:off x="9182551" y="5035436"/>
              <a:ext cx="539749" cy="212725"/>
            </a:xfrm>
            <a:prstGeom prst="rect">
              <a:avLst/>
            </a:prstGeom>
            <a:solidFill>
              <a:srgbClr val="FFFFFE"/>
            </a:solid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3.5</a:t>
              </a:r>
            </a:p>
          </p:txBody>
        </p:sp>
        <p:sp>
          <p:nvSpPr>
            <p:cNvPr id="39" name="Rectangle 43">
              <a:extLst>
                <a:ext uri="{FF2B5EF4-FFF2-40B4-BE49-F238E27FC236}">
                  <a16:creationId xmlns:a16="http://schemas.microsoft.com/office/drawing/2014/main" id="{FF96C283-6472-4306-BF5D-1C95486F5DED}"/>
                </a:ext>
              </a:extLst>
            </p:cNvPr>
            <p:cNvSpPr>
              <a:spLocks noChangeArrowheads="1"/>
            </p:cNvSpPr>
            <p:nvPr>
              <p:custDataLst>
                <p:tags r:id="rId43"/>
              </p:custDataLst>
            </p:nvPr>
          </p:nvSpPr>
          <p:spPr bwMode="gray">
            <a:xfrm>
              <a:off x="10303470" y="5035436"/>
              <a:ext cx="539751" cy="212725"/>
            </a:xfrm>
            <a:prstGeom prst="rect">
              <a:avLst/>
            </a:prstGeom>
            <a:solidFill>
              <a:srgbClr val="FFFFFE"/>
            </a:solidFill>
            <a:ln>
              <a:noFill/>
            </a:ln>
          </p:spPr>
          <p:txBody>
            <a:bodyPr wrap="none" lIns="0" tIns="0" rIns="0" bIns="0"/>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4.4</a:t>
              </a:r>
            </a:p>
          </p:txBody>
        </p:sp>
        <p:sp>
          <p:nvSpPr>
            <p:cNvPr id="36" name="Rounded Rectangle 87">
              <a:extLst>
                <a:ext uri="{FF2B5EF4-FFF2-40B4-BE49-F238E27FC236}">
                  <a16:creationId xmlns:a16="http://schemas.microsoft.com/office/drawing/2014/main" id="{6612496C-4D0A-4BDB-A019-41B10955849E}"/>
                </a:ext>
              </a:extLst>
            </p:cNvPr>
            <p:cNvSpPr>
              <a:spLocks noChangeArrowheads="1"/>
            </p:cNvSpPr>
            <p:nvPr>
              <p:custDataLst>
                <p:tags r:id="rId44"/>
              </p:custDataLst>
            </p:nvPr>
          </p:nvSpPr>
          <p:spPr bwMode="auto">
            <a:xfrm>
              <a:off x="6135248" y="5002732"/>
              <a:ext cx="4932000" cy="252000"/>
            </a:xfrm>
            <a:prstGeom prst="rect">
              <a:avLst/>
            </a:prstGeom>
            <a:noFill/>
            <a:ln w="19050" algn="ctr">
              <a:solidFill>
                <a:schemeClr val="accent3"/>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grpSp>
      <p:grpSp>
        <p:nvGrpSpPr>
          <p:cNvPr id="40" name="Group 39">
            <a:extLst>
              <a:ext uri="{FF2B5EF4-FFF2-40B4-BE49-F238E27FC236}">
                <a16:creationId xmlns:a16="http://schemas.microsoft.com/office/drawing/2014/main" id="{652DB043-4E0D-47A7-89DC-A74566096F9F}"/>
              </a:ext>
            </a:extLst>
          </p:cNvPr>
          <p:cNvGrpSpPr/>
          <p:nvPr/>
        </p:nvGrpSpPr>
        <p:grpSpPr>
          <a:xfrm>
            <a:off x="6135248" y="2723977"/>
            <a:ext cx="4932000" cy="936000"/>
            <a:chOff x="6135248" y="2952749"/>
            <a:chExt cx="4932000" cy="936000"/>
          </a:xfrm>
        </p:grpSpPr>
        <p:sp>
          <p:nvSpPr>
            <p:cNvPr id="42" name="Rectangle 16">
              <a:extLst>
                <a:ext uri="{FF2B5EF4-FFF2-40B4-BE49-F238E27FC236}">
                  <a16:creationId xmlns:a16="http://schemas.microsoft.com/office/drawing/2014/main" id="{D9FEEB7C-7F30-45B4-AC66-D840F25CDFC2}"/>
                </a:ext>
              </a:extLst>
            </p:cNvPr>
            <p:cNvSpPr>
              <a:spLocks noChangeArrowheads="1"/>
            </p:cNvSpPr>
            <p:nvPr>
              <p:custDataLst>
                <p:tags r:id="rId28"/>
              </p:custDataLst>
            </p:nvPr>
          </p:nvSpPr>
          <p:spPr bwMode="gray">
            <a:xfrm>
              <a:off x="6286702" y="2964188"/>
              <a:ext cx="2753784"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Suy tim, %</a:t>
              </a:r>
            </a:p>
          </p:txBody>
        </p:sp>
        <p:sp>
          <p:nvSpPr>
            <p:cNvPr id="43" name="Rectangle 17">
              <a:extLst>
                <a:ext uri="{FF2B5EF4-FFF2-40B4-BE49-F238E27FC236}">
                  <a16:creationId xmlns:a16="http://schemas.microsoft.com/office/drawing/2014/main" id="{176EA908-0555-437E-925D-B9281DD29598}"/>
                </a:ext>
              </a:extLst>
            </p:cNvPr>
            <p:cNvSpPr>
              <a:spLocks noChangeArrowheads="1"/>
            </p:cNvSpPr>
            <p:nvPr>
              <p:custDataLst>
                <p:tags r:id="rId29"/>
              </p:custDataLst>
            </p:nvPr>
          </p:nvSpPr>
          <p:spPr bwMode="gray">
            <a:xfrm>
              <a:off x="9371124" y="2964188"/>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0,4</a:t>
              </a:r>
            </a:p>
          </p:txBody>
        </p:sp>
        <p:sp>
          <p:nvSpPr>
            <p:cNvPr id="44" name="Rectangle 16">
              <a:extLst>
                <a:ext uri="{FF2B5EF4-FFF2-40B4-BE49-F238E27FC236}">
                  <a16:creationId xmlns:a16="http://schemas.microsoft.com/office/drawing/2014/main" id="{0F3D8D39-02F3-4130-A77C-0C1ED1F2B444}"/>
                </a:ext>
              </a:extLst>
            </p:cNvPr>
            <p:cNvSpPr>
              <a:spLocks noChangeArrowheads="1"/>
            </p:cNvSpPr>
            <p:nvPr>
              <p:custDataLst>
                <p:tags r:id="rId30"/>
              </p:custDataLst>
            </p:nvPr>
          </p:nvSpPr>
          <p:spPr bwMode="gray">
            <a:xfrm>
              <a:off x="6286703" y="3210628"/>
              <a:ext cx="2985268"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Suy tim, sung huyết,%</a:t>
              </a:r>
            </a:p>
          </p:txBody>
        </p:sp>
        <p:sp>
          <p:nvSpPr>
            <p:cNvPr id="45" name="Rectangle 17">
              <a:extLst>
                <a:ext uri="{FF2B5EF4-FFF2-40B4-BE49-F238E27FC236}">
                  <a16:creationId xmlns:a16="http://schemas.microsoft.com/office/drawing/2014/main" id="{B09E806C-6C24-4657-8520-1F0048B37634}"/>
                </a:ext>
              </a:extLst>
            </p:cNvPr>
            <p:cNvSpPr>
              <a:spLocks noChangeArrowheads="1"/>
            </p:cNvSpPr>
            <p:nvPr>
              <p:custDataLst>
                <p:tags r:id="rId31"/>
              </p:custDataLst>
            </p:nvPr>
          </p:nvSpPr>
          <p:spPr bwMode="gray">
            <a:xfrm>
              <a:off x="9371124" y="3210628"/>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0,1</a:t>
              </a:r>
            </a:p>
          </p:txBody>
        </p:sp>
        <p:sp>
          <p:nvSpPr>
            <p:cNvPr id="46" name="Rectangle 16">
              <a:extLst>
                <a:ext uri="{FF2B5EF4-FFF2-40B4-BE49-F238E27FC236}">
                  <a16:creationId xmlns:a16="http://schemas.microsoft.com/office/drawing/2014/main" id="{A9E67E1E-EDCB-4BA7-8BE4-26773B281DD7}"/>
                </a:ext>
              </a:extLst>
            </p:cNvPr>
            <p:cNvSpPr>
              <a:spLocks noChangeArrowheads="1"/>
            </p:cNvSpPr>
            <p:nvPr>
              <p:custDataLst>
                <p:tags r:id="rId32"/>
              </p:custDataLst>
            </p:nvPr>
          </p:nvSpPr>
          <p:spPr bwMode="gray">
            <a:xfrm>
              <a:off x="6286703" y="3465030"/>
              <a:ext cx="2985268"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Suy thất trái,%</a:t>
              </a:r>
            </a:p>
          </p:txBody>
        </p:sp>
        <p:sp>
          <p:nvSpPr>
            <p:cNvPr id="47" name="Rectangle 17">
              <a:extLst>
                <a:ext uri="{FF2B5EF4-FFF2-40B4-BE49-F238E27FC236}">
                  <a16:creationId xmlns:a16="http://schemas.microsoft.com/office/drawing/2014/main" id="{A4C4DA61-E604-4E4A-A5EA-F5298613C16F}"/>
                </a:ext>
              </a:extLst>
            </p:cNvPr>
            <p:cNvSpPr>
              <a:spLocks noChangeArrowheads="1"/>
            </p:cNvSpPr>
            <p:nvPr>
              <p:custDataLst>
                <p:tags r:id="rId33"/>
              </p:custDataLst>
            </p:nvPr>
          </p:nvSpPr>
          <p:spPr bwMode="gray">
            <a:xfrm>
              <a:off x="9371124" y="3465030"/>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0,1</a:t>
              </a:r>
            </a:p>
          </p:txBody>
        </p:sp>
        <p:sp>
          <p:nvSpPr>
            <p:cNvPr id="48" name="Rectangle 16">
              <a:extLst>
                <a:ext uri="{FF2B5EF4-FFF2-40B4-BE49-F238E27FC236}">
                  <a16:creationId xmlns:a16="http://schemas.microsoft.com/office/drawing/2014/main" id="{9FD1EB73-63DC-4789-B7EA-D37FED98FE20}"/>
                </a:ext>
              </a:extLst>
            </p:cNvPr>
            <p:cNvSpPr>
              <a:spLocks noChangeArrowheads="1"/>
            </p:cNvSpPr>
            <p:nvPr>
              <p:custDataLst>
                <p:tags r:id="rId34"/>
              </p:custDataLst>
            </p:nvPr>
          </p:nvSpPr>
          <p:spPr bwMode="gray">
            <a:xfrm>
              <a:off x="6286703" y="3696527"/>
              <a:ext cx="2985268"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8435975" rtl="0" eaLnBrk="1" fontAlgn="auto" latinLnBrk="0" hangingPunct="1">
                <a:lnSpc>
                  <a:spcPct val="100000"/>
                </a:lnSpc>
                <a:spcBef>
                  <a:spcPct val="25000"/>
                </a:spcBef>
                <a:spcAft>
                  <a:spcPts val="0"/>
                </a:spcAft>
                <a:buClrTx/>
                <a:buSzTx/>
                <a:buFontTx/>
                <a:buNone/>
                <a:tabLst/>
                <a:defRPr/>
              </a:pP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itchFamily="34" charset="0"/>
                </a:rPr>
                <a:t>Phù</a:t>
              </a: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 </a:t>
              </a:r>
              <a:r>
                <a:rPr kumimoji="0" lang="en-US" sz="1200" b="0" i="0" u="none" strike="noStrike" kern="1200" cap="none" spc="0" normalizeH="0" baseline="0" noProof="0" dirty="0" err="1">
                  <a:ln>
                    <a:noFill/>
                  </a:ln>
                  <a:solidFill>
                    <a:srgbClr val="4D4F53"/>
                  </a:solidFill>
                  <a:effectLst/>
                  <a:uLnTx/>
                  <a:uFillTx/>
                  <a:latin typeface="Calibri" panose="020F0502020204030204"/>
                  <a:ea typeface="+mn-ea"/>
                  <a:cs typeface="Arial" pitchFamily="34" charset="0"/>
                </a:rPr>
                <a:t>phổi</a:t>
              </a: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 %</a:t>
              </a:r>
            </a:p>
          </p:txBody>
        </p:sp>
        <p:sp>
          <p:nvSpPr>
            <p:cNvPr id="49" name="Rectangle 17">
              <a:extLst>
                <a:ext uri="{FF2B5EF4-FFF2-40B4-BE49-F238E27FC236}">
                  <a16:creationId xmlns:a16="http://schemas.microsoft.com/office/drawing/2014/main" id="{B6F676E4-98A1-4075-AADF-53C75DCA4840}"/>
                </a:ext>
              </a:extLst>
            </p:cNvPr>
            <p:cNvSpPr>
              <a:spLocks noChangeArrowheads="1"/>
            </p:cNvSpPr>
            <p:nvPr>
              <p:custDataLst>
                <p:tags r:id="rId35"/>
              </p:custDataLst>
            </p:nvPr>
          </p:nvSpPr>
          <p:spPr bwMode="gray">
            <a:xfrm>
              <a:off x="9332652" y="3696527"/>
              <a:ext cx="272510"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&lt;0,1</a:t>
              </a:r>
            </a:p>
          </p:txBody>
        </p:sp>
        <p:sp>
          <p:nvSpPr>
            <p:cNvPr id="50" name="Rectangle 18">
              <a:extLst>
                <a:ext uri="{FF2B5EF4-FFF2-40B4-BE49-F238E27FC236}">
                  <a16:creationId xmlns:a16="http://schemas.microsoft.com/office/drawing/2014/main" id="{4DE46AFF-DD46-48E6-BD2E-B3838E1B7929}"/>
                </a:ext>
              </a:extLst>
            </p:cNvPr>
            <p:cNvSpPr>
              <a:spLocks noChangeArrowheads="1"/>
            </p:cNvSpPr>
            <p:nvPr>
              <p:custDataLst>
                <p:tags r:id="rId36"/>
              </p:custDataLst>
            </p:nvPr>
          </p:nvSpPr>
          <p:spPr bwMode="gray">
            <a:xfrm>
              <a:off x="10651321" y="2964188"/>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0,3</a:t>
              </a:r>
            </a:p>
          </p:txBody>
        </p:sp>
        <p:sp>
          <p:nvSpPr>
            <p:cNvPr id="51" name="Rectangle 18">
              <a:extLst>
                <a:ext uri="{FF2B5EF4-FFF2-40B4-BE49-F238E27FC236}">
                  <a16:creationId xmlns:a16="http://schemas.microsoft.com/office/drawing/2014/main" id="{662E4403-BB39-4C1A-9962-59944057B5E7}"/>
                </a:ext>
              </a:extLst>
            </p:cNvPr>
            <p:cNvSpPr>
              <a:spLocks noChangeArrowheads="1"/>
            </p:cNvSpPr>
            <p:nvPr>
              <p:custDataLst>
                <p:tags r:id="rId37"/>
              </p:custDataLst>
            </p:nvPr>
          </p:nvSpPr>
          <p:spPr bwMode="gray">
            <a:xfrm>
              <a:off x="10651322" y="3210628"/>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0,2</a:t>
              </a:r>
            </a:p>
          </p:txBody>
        </p:sp>
        <p:sp>
          <p:nvSpPr>
            <p:cNvPr id="52" name="Rectangle 18">
              <a:extLst>
                <a:ext uri="{FF2B5EF4-FFF2-40B4-BE49-F238E27FC236}">
                  <a16:creationId xmlns:a16="http://schemas.microsoft.com/office/drawing/2014/main" id="{14C48E8D-98EC-4D98-B614-EA8574892F3E}"/>
                </a:ext>
              </a:extLst>
            </p:cNvPr>
            <p:cNvSpPr>
              <a:spLocks noChangeArrowheads="1"/>
            </p:cNvSpPr>
            <p:nvPr>
              <p:custDataLst>
                <p:tags r:id="rId38"/>
              </p:custDataLst>
            </p:nvPr>
          </p:nvSpPr>
          <p:spPr bwMode="gray">
            <a:xfrm>
              <a:off x="10651322" y="3465030"/>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0,0</a:t>
              </a:r>
            </a:p>
          </p:txBody>
        </p:sp>
        <p:sp>
          <p:nvSpPr>
            <p:cNvPr id="53" name="Rectangle 18">
              <a:extLst>
                <a:ext uri="{FF2B5EF4-FFF2-40B4-BE49-F238E27FC236}">
                  <a16:creationId xmlns:a16="http://schemas.microsoft.com/office/drawing/2014/main" id="{8621DD91-1FBE-46F6-9729-1383B4E2B2FE}"/>
                </a:ext>
              </a:extLst>
            </p:cNvPr>
            <p:cNvSpPr>
              <a:spLocks noChangeArrowheads="1"/>
            </p:cNvSpPr>
            <p:nvPr>
              <p:custDataLst>
                <p:tags r:id="rId39"/>
              </p:custDataLst>
            </p:nvPr>
          </p:nvSpPr>
          <p:spPr bwMode="gray">
            <a:xfrm>
              <a:off x="10651322" y="3696527"/>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0,1</a:t>
              </a:r>
            </a:p>
          </p:txBody>
        </p:sp>
        <p:sp>
          <p:nvSpPr>
            <p:cNvPr id="41" name="Rounded Rectangle 73">
              <a:extLst>
                <a:ext uri="{FF2B5EF4-FFF2-40B4-BE49-F238E27FC236}">
                  <a16:creationId xmlns:a16="http://schemas.microsoft.com/office/drawing/2014/main" id="{58415BCF-8E20-4639-B0C8-A01DD610C9D0}"/>
                </a:ext>
              </a:extLst>
            </p:cNvPr>
            <p:cNvSpPr>
              <a:spLocks noChangeArrowheads="1"/>
            </p:cNvSpPr>
            <p:nvPr>
              <p:custDataLst>
                <p:tags r:id="rId40"/>
              </p:custDataLst>
            </p:nvPr>
          </p:nvSpPr>
          <p:spPr bwMode="auto">
            <a:xfrm>
              <a:off x="6135248" y="2952749"/>
              <a:ext cx="4932000" cy="936000"/>
            </a:xfrm>
            <a:prstGeom prst="rect">
              <a:avLst/>
            </a:prstGeom>
            <a:noFill/>
            <a:ln w="19050" algn="ctr">
              <a:solidFill>
                <a:schemeClr val="tx2"/>
              </a:solid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grpSp>
      <p:grpSp>
        <p:nvGrpSpPr>
          <p:cNvPr id="54" name="Group 53">
            <a:extLst>
              <a:ext uri="{FF2B5EF4-FFF2-40B4-BE49-F238E27FC236}">
                <a16:creationId xmlns:a16="http://schemas.microsoft.com/office/drawing/2014/main" id="{DA141C9C-8867-40E3-9AF3-227DDF446E63}"/>
              </a:ext>
            </a:extLst>
          </p:cNvPr>
          <p:cNvGrpSpPr/>
          <p:nvPr/>
        </p:nvGrpSpPr>
        <p:grpSpPr>
          <a:xfrm>
            <a:off x="6135248" y="4307188"/>
            <a:ext cx="4932000" cy="468000"/>
            <a:chOff x="6135248" y="4407572"/>
            <a:chExt cx="4932000" cy="468000"/>
          </a:xfrm>
        </p:grpSpPr>
        <p:sp>
          <p:nvSpPr>
            <p:cNvPr id="55" name="Rounded Rectangle 89">
              <a:extLst>
                <a:ext uri="{FF2B5EF4-FFF2-40B4-BE49-F238E27FC236}">
                  <a16:creationId xmlns:a16="http://schemas.microsoft.com/office/drawing/2014/main" id="{1584E8BA-E881-4E82-B5A6-DE615B9AAE17}"/>
                </a:ext>
              </a:extLst>
            </p:cNvPr>
            <p:cNvSpPr>
              <a:spLocks noChangeArrowheads="1"/>
            </p:cNvSpPr>
            <p:nvPr>
              <p:custDataLst>
                <p:tags r:id="rId21"/>
              </p:custDataLst>
            </p:nvPr>
          </p:nvSpPr>
          <p:spPr bwMode="gray">
            <a:xfrm>
              <a:off x="6135248" y="4407572"/>
              <a:ext cx="4932000" cy="468000"/>
            </a:xfrm>
            <a:prstGeom prst="rect">
              <a:avLst/>
            </a:prstGeom>
            <a:solidFill>
              <a:schemeClr val="bg1"/>
            </a:solidFill>
            <a:ln w="19050" algn="ctr">
              <a:solidFill>
                <a:schemeClr val="accent2"/>
              </a:solid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56" name="Rectangle 24">
              <a:extLst>
                <a:ext uri="{FF2B5EF4-FFF2-40B4-BE49-F238E27FC236}">
                  <a16:creationId xmlns:a16="http://schemas.microsoft.com/office/drawing/2014/main" id="{3B31D982-ED22-403E-9D38-4CAFD5E2EA55}"/>
                </a:ext>
              </a:extLst>
            </p:cNvPr>
            <p:cNvSpPr>
              <a:spLocks noChangeArrowheads="1"/>
            </p:cNvSpPr>
            <p:nvPr>
              <p:custDataLst>
                <p:tags r:id="rId22"/>
              </p:custDataLst>
            </p:nvPr>
          </p:nvSpPr>
          <p:spPr bwMode="gray">
            <a:xfrm>
              <a:off x="6257232" y="4454644"/>
              <a:ext cx="2753784" cy="212725"/>
            </a:xfrm>
            <a:prstGeom prst="rect">
              <a:avLst/>
            </a:prstGeom>
            <a:noFill/>
            <a:ln>
              <a:noFill/>
            </a:ln>
          </p:spPr>
          <p:txBody>
            <a:bodyPr lIns="0" tIns="0" rIns="0" bIns="0"/>
            <a:lstStyle/>
            <a:p>
              <a:pPr marL="100013" marR="0" lvl="1" indent="-98425" algn="l"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anose="020B0604020202020204" pitchFamily="34" charset="0"/>
                </a:rPr>
                <a:t>Viêm tụy,%</a:t>
              </a:r>
            </a:p>
          </p:txBody>
        </p:sp>
        <p:sp>
          <p:nvSpPr>
            <p:cNvPr id="57" name="Rectangle 25">
              <a:extLst>
                <a:ext uri="{FF2B5EF4-FFF2-40B4-BE49-F238E27FC236}">
                  <a16:creationId xmlns:a16="http://schemas.microsoft.com/office/drawing/2014/main" id="{5B5D6CDF-8CE2-4D8E-9538-965577FE8268}"/>
                </a:ext>
              </a:extLst>
            </p:cNvPr>
            <p:cNvSpPr>
              <a:spLocks noChangeArrowheads="1"/>
            </p:cNvSpPr>
            <p:nvPr>
              <p:custDataLst>
                <p:tags r:id="rId23"/>
              </p:custDataLst>
            </p:nvPr>
          </p:nvSpPr>
          <p:spPr bwMode="gray">
            <a:xfrm>
              <a:off x="9182550" y="4454644"/>
              <a:ext cx="539751" cy="212725"/>
            </a:xfrm>
            <a:prstGeom prst="rect">
              <a:avLst/>
            </a:prstGeom>
            <a:no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&lt;0,1</a:t>
              </a:r>
            </a:p>
          </p:txBody>
        </p:sp>
        <p:sp>
          <p:nvSpPr>
            <p:cNvPr id="58" name="Rectangle 24">
              <a:extLst>
                <a:ext uri="{FF2B5EF4-FFF2-40B4-BE49-F238E27FC236}">
                  <a16:creationId xmlns:a16="http://schemas.microsoft.com/office/drawing/2014/main" id="{4E0A3ECC-B065-47EE-879E-4E364B51B020}"/>
                </a:ext>
              </a:extLst>
            </p:cNvPr>
            <p:cNvSpPr>
              <a:spLocks noChangeArrowheads="1"/>
            </p:cNvSpPr>
            <p:nvPr>
              <p:custDataLst>
                <p:tags r:id="rId24"/>
              </p:custDataLst>
            </p:nvPr>
          </p:nvSpPr>
          <p:spPr bwMode="gray">
            <a:xfrm>
              <a:off x="6257232" y="4651004"/>
              <a:ext cx="2753784" cy="212725"/>
            </a:xfrm>
            <a:prstGeom prst="rect">
              <a:avLst/>
            </a:prstGeom>
            <a:noFill/>
            <a:ln>
              <a:noFill/>
            </a:ln>
          </p:spPr>
          <p:txBody>
            <a:bodyPr lIns="0" tIns="0" rIns="0" bIns="0"/>
            <a:lstStyle/>
            <a:p>
              <a:pPr marL="100013" marR="0" lvl="1" indent="-98425" algn="l"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anose="020B0604020202020204" pitchFamily="34" charset="0"/>
                </a:rPr>
                <a:t>Ung thư tuyến tụy, %</a:t>
              </a:r>
            </a:p>
          </p:txBody>
        </p:sp>
        <p:sp>
          <p:nvSpPr>
            <p:cNvPr id="59" name="Rectangle 25">
              <a:extLst>
                <a:ext uri="{FF2B5EF4-FFF2-40B4-BE49-F238E27FC236}">
                  <a16:creationId xmlns:a16="http://schemas.microsoft.com/office/drawing/2014/main" id="{4CEC0058-F313-4447-B362-9E007CA69BD3}"/>
                </a:ext>
              </a:extLst>
            </p:cNvPr>
            <p:cNvSpPr>
              <a:spLocks noChangeArrowheads="1"/>
            </p:cNvSpPr>
            <p:nvPr>
              <p:custDataLst>
                <p:tags r:id="rId25"/>
              </p:custDataLst>
            </p:nvPr>
          </p:nvSpPr>
          <p:spPr bwMode="gray">
            <a:xfrm>
              <a:off x="9182550" y="4651004"/>
              <a:ext cx="539751" cy="212725"/>
            </a:xfrm>
            <a:prstGeom prst="rect">
              <a:avLst/>
            </a:prstGeom>
            <a:no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0,0</a:t>
              </a:r>
            </a:p>
          </p:txBody>
        </p:sp>
        <p:sp>
          <p:nvSpPr>
            <p:cNvPr id="60" name="Rectangle 26">
              <a:extLst>
                <a:ext uri="{FF2B5EF4-FFF2-40B4-BE49-F238E27FC236}">
                  <a16:creationId xmlns:a16="http://schemas.microsoft.com/office/drawing/2014/main" id="{3F19D49E-10B7-45BF-9EB0-B078A8C3E0D0}"/>
                </a:ext>
              </a:extLst>
            </p:cNvPr>
            <p:cNvSpPr>
              <a:spLocks noChangeArrowheads="1"/>
            </p:cNvSpPr>
            <p:nvPr>
              <p:custDataLst>
                <p:tags r:id="rId26"/>
              </p:custDataLst>
            </p:nvPr>
          </p:nvSpPr>
          <p:spPr bwMode="gray">
            <a:xfrm>
              <a:off x="10290655" y="4654031"/>
              <a:ext cx="539751" cy="212725"/>
            </a:xfrm>
            <a:prstGeom prst="rect">
              <a:avLst/>
            </a:prstGeom>
            <a:noFill/>
            <a:ln>
              <a:noFill/>
            </a:ln>
          </p:spPr>
          <p:txBody>
            <a:bodyPr wrap="none" lIns="0" tIns="0" rIns="0" bIns="0"/>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&lt;0,1</a:t>
              </a:r>
            </a:p>
          </p:txBody>
        </p:sp>
        <p:sp>
          <p:nvSpPr>
            <p:cNvPr id="61" name="Rectangle 26">
              <a:extLst>
                <a:ext uri="{FF2B5EF4-FFF2-40B4-BE49-F238E27FC236}">
                  <a16:creationId xmlns:a16="http://schemas.microsoft.com/office/drawing/2014/main" id="{98D27C5A-A21F-4863-AB52-787976F5A528}"/>
                </a:ext>
              </a:extLst>
            </p:cNvPr>
            <p:cNvSpPr>
              <a:spLocks noChangeArrowheads="1"/>
            </p:cNvSpPr>
            <p:nvPr>
              <p:custDataLst>
                <p:tags r:id="rId27"/>
              </p:custDataLst>
            </p:nvPr>
          </p:nvSpPr>
          <p:spPr bwMode="gray">
            <a:xfrm>
              <a:off x="10290655" y="4425080"/>
              <a:ext cx="539751" cy="212725"/>
            </a:xfrm>
            <a:prstGeom prst="rect">
              <a:avLst/>
            </a:prstGeom>
            <a:noFill/>
            <a:ln>
              <a:noFill/>
            </a:ln>
          </p:spPr>
          <p:txBody>
            <a:bodyPr wrap="none" lIns="0" tIns="0" rIns="0" bIns="0"/>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0,0</a:t>
              </a:r>
            </a:p>
          </p:txBody>
        </p:sp>
      </p:grpSp>
      <p:grpSp>
        <p:nvGrpSpPr>
          <p:cNvPr id="62" name="Group 61">
            <a:extLst>
              <a:ext uri="{FF2B5EF4-FFF2-40B4-BE49-F238E27FC236}">
                <a16:creationId xmlns:a16="http://schemas.microsoft.com/office/drawing/2014/main" id="{CD1C1A04-318D-4764-9972-2E436FAD8155}"/>
              </a:ext>
            </a:extLst>
          </p:cNvPr>
          <p:cNvGrpSpPr/>
          <p:nvPr/>
        </p:nvGrpSpPr>
        <p:grpSpPr>
          <a:xfrm>
            <a:off x="6135248" y="5638400"/>
            <a:ext cx="4932000" cy="252000"/>
            <a:chOff x="6135248" y="5997926"/>
            <a:chExt cx="4932000" cy="252000"/>
          </a:xfrm>
        </p:grpSpPr>
        <p:sp>
          <p:nvSpPr>
            <p:cNvPr id="63" name="Rounded Rectangle 88">
              <a:extLst>
                <a:ext uri="{FF2B5EF4-FFF2-40B4-BE49-F238E27FC236}">
                  <a16:creationId xmlns:a16="http://schemas.microsoft.com/office/drawing/2014/main" id="{01FC3608-89EF-4132-9199-C09804CD6C2F}"/>
                </a:ext>
              </a:extLst>
            </p:cNvPr>
            <p:cNvSpPr>
              <a:spLocks noChangeArrowheads="1"/>
            </p:cNvSpPr>
            <p:nvPr>
              <p:custDataLst>
                <p:tags r:id="rId17"/>
              </p:custDataLst>
            </p:nvPr>
          </p:nvSpPr>
          <p:spPr bwMode="auto">
            <a:xfrm>
              <a:off x="6135248" y="5997926"/>
              <a:ext cx="4932000" cy="252000"/>
            </a:xfrm>
            <a:prstGeom prst="rect">
              <a:avLst/>
            </a:prstGeom>
            <a:solidFill>
              <a:schemeClr val="bg1"/>
            </a:solidFill>
            <a:ln w="19050"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64" name="Rectangle 16">
              <a:extLst>
                <a:ext uri="{FF2B5EF4-FFF2-40B4-BE49-F238E27FC236}">
                  <a16:creationId xmlns:a16="http://schemas.microsoft.com/office/drawing/2014/main" id="{0D665DE4-9606-43FB-A8E4-6C6088C95D7A}"/>
                </a:ext>
              </a:extLst>
            </p:cNvPr>
            <p:cNvSpPr>
              <a:spLocks noChangeArrowheads="1"/>
            </p:cNvSpPr>
            <p:nvPr>
              <p:custDataLst>
                <p:tags r:id="rId18"/>
              </p:custDataLst>
            </p:nvPr>
          </p:nvSpPr>
          <p:spPr bwMode="gray">
            <a:xfrm>
              <a:off x="6257232" y="6031081"/>
              <a:ext cx="2985268"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8435975" rtl="0" eaLnBrk="1" fontAlgn="auto" latinLnBrk="0" hangingPunct="1">
                <a:lnSpc>
                  <a:spcPct val="100000"/>
                </a:lnSpc>
                <a:spcBef>
                  <a:spcPct val="25000"/>
                </a:spcBef>
                <a:spcAft>
                  <a:spcPts val="0"/>
                </a:spcAft>
                <a:buClrTx/>
                <a:buSzTx/>
                <a:buFontTx/>
                <a:buNone/>
                <a:tabLst/>
                <a:defRPr/>
              </a:pPr>
              <a:r>
                <a:rPr kumimoji="0" lang="en-US"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rPr>
                <a:t>Bóng nước p</a:t>
              </a: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emphigoid, </a:t>
              </a:r>
              <a:r>
                <a:rPr kumimoji="0" lang="vi" sz="1200" b="0" i="0" u="none" strike="noStrike" kern="1200" cap="none" spc="0" normalizeH="0" baseline="30000" noProof="0" dirty="0">
                  <a:ln>
                    <a:noFill/>
                  </a:ln>
                  <a:solidFill>
                    <a:srgbClr val="4D4F53"/>
                  </a:solidFill>
                  <a:effectLst/>
                  <a:uLnTx/>
                  <a:uFillTx/>
                  <a:latin typeface="Tahoma" panose="020B0604030504040204" pitchFamily="34" charset="0"/>
                  <a:ea typeface="+mn-ea"/>
                  <a:cs typeface="Arial" pitchFamily="34" charset="0"/>
                </a:rPr>
                <a:t>2 </a:t>
              </a: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a:t>
              </a:r>
            </a:p>
          </p:txBody>
        </p:sp>
        <p:sp>
          <p:nvSpPr>
            <p:cNvPr id="65" name="Rectangle 25">
              <a:extLst>
                <a:ext uri="{FF2B5EF4-FFF2-40B4-BE49-F238E27FC236}">
                  <a16:creationId xmlns:a16="http://schemas.microsoft.com/office/drawing/2014/main" id="{16ADC5E0-0E20-4032-B7CF-D80C8B8F21ED}"/>
                </a:ext>
              </a:extLst>
            </p:cNvPr>
            <p:cNvSpPr>
              <a:spLocks noChangeArrowheads="1"/>
            </p:cNvSpPr>
            <p:nvPr>
              <p:custDataLst>
                <p:tags r:id="rId19"/>
              </p:custDataLst>
            </p:nvPr>
          </p:nvSpPr>
          <p:spPr bwMode="gray">
            <a:xfrm>
              <a:off x="9165535" y="6032810"/>
              <a:ext cx="539751" cy="201254"/>
            </a:xfrm>
            <a:prstGeom prst="rect">
              <a:avLst/>
            </a:prstGeom>
            <a:solidFill>
              <a:srgbClr val="FFFFFE"/>
            </a:solid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0,2</a:t>
              </a:r>
            </a:p>
          </p:txBody>
        </p:sp>
        <p:sp>
          <p:nvSpPr>
            <p:cNvPr id="66" name="Rectangle 25">
              <a:extLst>
                <a:ext uri="{FF2B5EF4-FFF2-40B4-BE49-F238E27FC236}">
                  <a16:creationId xmlns:a16="http://schemas.microsoft.com/office/drawing/2014/main" id="{DC5ADE74-97E9-4804-8495-639657C590A5}"/>
                </a:ext>
              </a:extLst>
            </p:cNvPr>
            <p:cNvSpPr>
              <a:spLocks noChangeArrowheads="1"/>
            </p:cNvSpPr>
            <p:nvPr>
              <p:custDataLst>
                <p:tags r:id="rId20"/>
              </p:custDataLst>
            </p:nvPr>
          </p:nvSpPr>
          <p:spPr bwMode="gray">
            <a:xfrm>
              <a:off x="10471709" y="6021338"/>
              <a:ext cx="539751" cy="212725"/>
            </a:xfrm>
            <a:prstGeom prst="rect">
              <a:avLst/>
            </a:prstGeom>
            <a:solidFill>
              <a:srgbClr val="FFFFFE"/>
            </a:solidFill>
            <a:ln>
              <a:noFill/>
            </a:ln>
          </p:spPr>
          <p:txBody>
            <a:bodyPr wrap="none" lIns="0" tIns="0" rIns="0" bIns="0"/>
            <a:lstStyle/>
            <a:p>
              <a:pPr marL="0" marR="0" lvl="0" indent="0" algn="ct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0,0</a:t>
              </a:r>
            </a:p>
          </p:txBody>
        </p:sp>
      </p:grpSp>
      <p:cxnSp>
        <p:nvCxnSpPr>
          <p:cNvPr id="67" name="Straight Arrow Connector 92">
            <a:extLst>
              <a:ext uri="{FF2B5EF4-FFF2-40B4-BE49-F238E27FC236}">
                <a16:creationId xmlns:a16="http://schemas.microsoft.com/office/drawing/2014/main" id="{C652AC1E-0649-4F2D-B389-1C9F1D9291FB}"/>
              </a:ext>
            </a:extLst>
          </p:cNvPr>
          <p:cNvCxnSpPr>
            <a:cxnSpLocks noChangeShapeType="1"/>
          </p:cNvCxnSpPr>
          <p:nvPr>
            <p:custDataLst>
              <p:tags r:id="rId7"/>
            </p:custDataLst>
          </p:nvPr>
        </p:nvCxnSpPr>
        <p:spPr bwMode="auto">
          <a:xfrm>
            <a:off x="4079776" y="4852872"/>
            <a:ext cx="2062818" cy="911528"/>
          </a:xfrm>
          <a:prstGeom prst="straightConnector1">
            <a:avLst/>
          </a:prstGeom>
          <a:noFill/>
          <a:ln w="28575" algn="ctr">
            <a:solidFill>
              <a:srgbClr val="5A5A5A"/>
            </a:solidFill>
            <a:round/>
            <a:headEnd type="oval" w="lg" len="lg"/>
            <a:tailEnd type="triangle" w="med" len="med"/>
          </a:ln>
          <a:extLst>
            <a:ext uri="{909E8E84-426E-40DD-AFC4-6F175D3DCCD1}">
              <a14:hiddenFill xmlns:a14="http://schemas.microsoft.com/office/drawing/2010/main">
                <a:noFill/>
              </a14:hiddenFill>
            </a:ext>
          </a:extLst>
        </p:spPr>
      </p:cxnSp>
      <p:grpSp>
        <p:nvGrpSpPr>
          <p:cNvPr id="68" name="Group 67">
            <a:extLst>
              <a:ext uri="{FF2B5EF4-FFF2-40B4-BE49-F238E27FC236}">
                <a16:creationId xmlns:a16="http://schemas.microsoft.com/office/drawing/2014/main" id="{849C4517-AEF6-42C9-B348-01B94D66E4E6}"/>
              </a:ext>
            </a:extLst>
          </p:cNvPr>
          <p:cNvGrpSpPr/>
          <p:nvPr/>
        </p:nvGrpSpPr>
        <p:grpSpPr>
          <a:xfrm>
            <a:off x="6135248" y="2424240"/>
            <a:ext cx="4932000" cy="252000"/>
            <a:chOff x="6135248" y="2259962"/>
            <a:chExt cx="4932000" cy="252000"/>
          </a:xfrm>
        </p:grpSpPr>
        <p:sp>
          <p:nvSpPr>
            <p:cNvPr id="69" name="Rounded Rectangle 73">
              <a:extLst>
                <a:ext uri="{FF2B5EF4-FFF2-40B4-BE49-F238E27FC236}">
                  <a16:creationId xmlns:a16="http://schemas.microsoft.com/office/drawing/2014/main" id="{75128FE4-3812-4184-8846-320E30DAD748}"/>
                </a:ext>
              </a:extLst>
            </p:cNvPr>
            <p:cNvSpPr>
              <a:spLocks noChangeArrowheads="1"/>
            </p:cNvSpPr>
            <p:nvPr>
              <p:custDataLst>
                <p:tags r:id="rId13"/>
              </p:custDataLst>
            </p:nvPr>
          </p:nvSpPr>
          <p:spPr bwMode="auto">
            <a:xfrm>
              <a:off x="6135248" y="2259962"/>
              <a:ext cx="4932000" cy="252000"/>
            </a:xfrm>
            <a:prstGeom prst="rect">
              <a:avLst/>
            </a:prstGeom>
            <a:noFill/>
            <a:ln w="19050" algn="ctr">
              <a:solidFill>
                <a:schemeClr val="accent6"/>
              </a:solidFill>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70" name="Rectangle 45">
              <a:extLst>
                <a:ext uri="{FF2B5EF4-FFF2-40B4-BE49-F238E27FC236}">
                  <a16:creationId xmlns:a16="http://schemas.microsoft.com/office/drawing/2014/main" id="{5E2C0E6C-EEEF-4716-887C-5B2B1B3B5FFA}"/>
                </a:ext>
              </a:extLst>
            </p:cNvPr>
            <p:cNvSpPr>
              <a:spLocks noChangeArrowheads="1"/>
            </p:cNvSpPr>
            <p:nvPr>
              <p:custDataLst>
                <p:tags r:id="rId14"/>
              </p:custDataLst>
            </p:nvPr>
          </p:nvSpPr>
          <p:spPr bwMode="gray">
            <a:xfrm>
              <a:off x="6268582" y="2288512"/>
              <a:ext cx="2753784"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00013" marR="0" lvl="1" indent="-98425" algn="l"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Viêm mũi họng,%</a:t>
              </a:r>
            </a:p>
          </p:txBody>
        </p:sp>
        <p:sp>
          <p:nvSpPr>
            <p:cNvPr id="71" name="Rectangle 46">
              <a:extLst>
                <a:ext uri="{FF2B5EF4-FFF2-40B4-BE49-F238E27FC236}">
                  <a16:creationId xmlns:a16="http://schemas.microsoft.com/office/drawing/2014/main" id="{BF5F9B03-C812-4071-9699-952CFD1FF793}"/>
                </a:ext>
              </a:extLst>
            </p:cNvPr>
            <p:cNvSpPr>
              <a:spLocks noChangeArrowheads="1"/>
            </p:cNvSpPr>
            <p:nvPr>
              <p:custDataLst>
                <p:tags r:id="rId15"/>
              </p:custDataLst>
            </p:nvPr>
          </p:nvSpPr>
          <p:spPr bwMode="gray">
            <a:xfrm>
              <a:off x="9386702" y="2288512"/>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5,8</a:t>
              </a:r>
            </a:p>
          </p:txBody>
        </p:sp>
        <p:sp>
          <p:nvSpPr>
            <p:cNvPr id="72" name="Rectangle 47">
              <a:extLst>
                <a:ext uri="{FF2B5EF4-FFF2-40B4-BE49-F238E27FC236}">
                  <a16:creationId xmlns:a16="http://schemas.microsoft.com/office/drawing/2014/main" id="{D39C365F-23F5-41CB-A166-7EB011A1D0F5}"/>
                </a:ext>
              </a:extLst>
            </p:cNvPr>
            <p:cNvSpPr>
              <a:spLocks noChangeArrowheads="1"/>
            </p:cNvSpPr>
            <p:nvPr>
              <p:custDataLst>
                <p:tags r:id="rId16"/>
              </p:custDataLst>
            </p:nvPr>
          </p:nvSpPr>
          <p:spPr bwMode="gray">
            <a:xfrm>
              <a:off x="10634838" y="2288512"/>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6.0</a:t>
              </a:r>
            </a:p>
          </p:txBody>
        </p:sp>
      </p:grpSp>
      <p:grpSp>
        <p:nvGrpSpPr>
          <p:cNvPr id="73" name="Group 72">
            <a:extLst>
              <a:ext uri="{FF2B5EF4-FFF2-40B4-BE49-F238E27FC236}">
                <a16:creationId xmlns:a16="http://schemas.microsoft.com/office/drawing/2014/main" id="{0D2E2909-C336-4C39-9DF8-2AAA28F9E002}"/>
              </a:ext>
            </a:extLst>
          </p:cNvPr>
          <p:cNvGrpSpPr/>
          <p:nvPr/>
        </p:nvGrpSpPr>
        <p:grpSpPr>
          <a:xfrm>
            <a:off x="6135248" y="4007451"/>
            <a:ext cx="4932000" cy="252000"/>
            <a:chOff x="6135248" y="2605841"/>
            <a:chExt cx="4932000" cy="252000"/>
          </a:xfrm>
        </p:grpSpPr>
        <p:sp>
          <p:nvSpPr>
            <p:cNvPr id="74" name="Rectangle 45">
              <a:extLst>
                <a:ext uri="{FF2B5EF4-FFF2-40B4-BE49-F238E27FC236}">
                  <a16:creationId xmlns:a16="http://schemas.microsoft.com/office/drawing/2014/main" id="{879647BA-144D-4410-8F38-BAEEC1D15E68}"/>
                </a:ext>
              </a:extLst>
            </p:cNvPr>
            <p:cNvSpPr>
              <a:spLocks noChangeArrowheads="1"/>
            </p:cNvSpPr>
            <p:nvPr>
              <p:custDataLst>
                <p:tags r:id="rId9"/>
              </p:custDataLst>
            </p:nvPr>
          </p:nvSpPr>
          <p:spPr bwMode="gray">
            <a:xfrm>
              <a:off x="6268582" y="2639801"/>
              <a:ext cx="2753784"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00013" marR="0" lvl="1" indent="-98425" algn="l"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Hạ đường huyết,%</a:t>
              </a:r>
            </a:p>
          </p:txBody>
        </p:sp>
        <p:sp>
          <p:nvSpPr>
            <p:cNvPr id="75" name="Rectangle 46">
              <a:extLst>
                <a:ext uri="{FF2B5EF4-FFF2-40B4-BE49-F238E27FC236}">
                  <a16:creationId xmlns:a16="http://schemas.microsoft.com/office/drawing/2014/main" id="{80F976B1-C2C2-407E-A338-3577884E3253}"/>
                </a:ext>
              </a:extLst>
            </p:cNvPr>
            <p:cNvSpPr>
              <a:spLocks noChangeArrowheads="1"/>
            </p:cNvSpPr>
            <p:nvPr>
              <p:custDataLst>
                <p:tags r:id="rId10"/>
              </p:custDataLst>
            </p:nvPr>
          </p:nvSpPr>
          <p:spPr bwMode="gray">
            <a:xfrm>
              <a:off x="9308154" y="2633355"/>
              <a:ext cx="274114"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14,8</a:t>
              </a:r>
              <a:endParaRPr kumimoji="0" lang="en-GB"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sp>
          <p:nvSpPr>
            <p:cNvPr id="76" name="Rectangle 47">
              <a:extLst>
                <a:ext uri="{FF2B5EF4-FFF2-40B4-BE49-F238E27FC236}">
                  <a16:creationId xmlns:a16="http://schemas.microsoft.com/office/drawing/2014/main" id="{99E56FCA-507C-4656-97CE-2DE5AACB430D}"/>
                </a:ext>
              </a:extLst>
            </p:cNvPr>
            <p:cNvSpPr>
              <a:spLocks noChangeArrowheads="1"/>
            </p:cNvSpPr>
            <p:nvPr>
              <p:custDataLst>
                <p:tags r:id="rId11"/>
              </p:custDataLst>
            </p:nvPr>
          </p:nvSpPr>
          <p:spPr bwMode="gray">
            <a:xfrm>
              <a:off x="10634838" y="2633355"/>
              <a:ext cx="195566" cy="184666"/>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8435975" rtl="0" eaLnBrk="1" fontAlgn="auto" latinLnBrk="0" hangingPunct="1">
                <a:lnSpc>
                  <a:spcPct val="100000"/>
                </a:lnSpc>
                <a:spcBef>
                  <a:spcPct val="25000"/>
                </a:spcBef>
                <a:spcAft>
                  <a:spcPts val="0"/>
                </a:spcAft>
                <a:buClrTx/>
                <a:buSzTx/>
                <a:buFontTx/>
                <a:buNone/>
                <a:tabLst/>
                <a:defRPr/>
              </a:pPr>
              <a:r>
                <a:rPr kumimoji="0" lang="vi" sz="1200" b="0" i="0" u="none" strike="noStrike" kern="1200" cap="none" spc="0" normalizeH="0" baseline="0" noProof="0" dirty="0">
                  <a:ln>
                    <a:noFill/>
                  </a:ln>
                  <a:solidFill>
                    <a:srgbClr val="4D4F53"/>
                  </a:solidFill>
                  <a:effectLst/>
                  <a:uLnTx/>
                  <a:uFillTx/>
                  <a:latin typeface="Tahoma" panose="020B0604030504040204" pitchFamily="34" charset="0"/>
                  <a:ea typeface="+mn-ea"/>
                  <a:cs typeface="Arial" pitchFamily="34" charset="0"/>
                </a:rPr>
                <a:t>7.6</a:t>
              </a:r>
            </a:p>
          </p:txBody>
        </p:sp>
        <p:sp>
          <p:nvSpPr>
            <p:cNvPr id="77" name="Rounded Rectangle 87">
              <a:extLst>
                <a:ext uri="{FF2B5EF4-FFF2-40B4-BE49-F238E27FC236}">
                  <a16:creationId xmlns:a16="http://schemas.microsoft.com/office/drawing/2014/main" id="{2E835E50-3D65-4E83-97FB-776F08D5F096}"/>
                </a:ext>
              </a:extLst>
            </p:cNvPr>
            <p:cNvSpPr>
              <a:spLocks noChangeArrowheads="1"/>
            </p:cNvSpPr>
            <p:nvPr>
              <p:custDataLst>
                <p:tags r:id="rId12"/>
              </p:custDataLst>
            </p:nvPr>
          </p:nvSpPr>
          <p:spPr bwMode="auto">
            <a:xfrm>
              <a:off x="6135248" y="2605841"/>
              <a:ext cx="4932000" cy="252000"/>
            </a:xfrm>
            <a:prstGeom prst="rect">
              <a:avLst/>
            </a:prstGeom>
            <a:noFill/>
            <a:ln w="19050" algn="ctr">
              <a:solidFill>
                <a:schemeClr val="accent5"/>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F53"/>
                </a:solidFill>
                <a:effectLst/>
                <a:uLnTx/>
                <a:uFillTx/>
                <a:latin typeface="Calibri" panose="020F0502020204030204"/>
                <a:ea typeface="+mn-ea"/>
                <a:cs typeface="Arial" pitchFamily="34" charset="0"/>
              </a:endParaRPr>
            </a:p>
          </p:txBody>
        </p:sp>
      </p:grpSp>
      <p:cxnSp>
        <p:nvCxnSpPr>
          <p:cNvPr id="78" name="Straight Arrow Connector 92">
            <a:extLst>
              <a:ext uri="{FF2B5EF4-FFF2-40B4-BE49-F238E27FC236}">
                <a16:creationId xmlns:a16="http://schemas.microsoft.com/office/drawing/2014/main" id="{6182E429-9F5F-4838-A5F3-4D0EB2F440CB}"/>
              </a:ext>
            </a:extLst>
          </p:cNvPr>
          <p:cNvCxnSpPr>
            <a:cxnSpLocks noChangeShapeType="1"/>
            <a:endCxn id="77" idx="1"/>
          </p:cNvCxnSpPr>
          <p:nvPr>
            <p:custDataLst>
              <p:tags r:id="rId8"/>
            </p:custDataLst>
          </p:nvPr>
        </p:nvCxnSpPr>
        <p:spPr bwMode="auto">
          <a:xfrm>
            <a:off x="4022049" y="3810602"/>
            <a:ext cx="2113199" cy="322849"/>
          </a:xfrm>
          <a:prstGeom prst="straightConnector1">
            <a:avLst/>
          </a:prstGeom>
          <a:noFill/>
          <a:ln w="28575" algn="ctr">
            <a:solidFill>
              <a:schemeClr val="accent5"/>
            </a:solidFill>
            <a:round/>
            <a:headEnd type="oval" w="lg" len="lg"/>
            <a:tailEnd type="triangle" w="med" len="med"/>
          </a:ln>
          <a:extLst>
            <a:ext uri="{909E8E84-426E-40DD-AFC4-6F175D3DCCD1}">
              <a14:hiddenFill xmlns:a14="http://schemas.microsoft.com/office/drawing/2010/main">
                <a:noFill/>
              </a14:hiddenFill>
            </a:ext>
          </a:extLst>
        </p:spPr>
      </p:cxnSp>
      <p:sp>
        <p:nvSpPr>
          <p:cNvPr id="79" name="Text Placeholder 6">
            <a:extLst>
              <a:ext uri="{FF2B5EF4-FFF2-40B4-BE49-F238E27FC236}">
                <a16:creationId xmlns:a16="http://schemas.microsoft.com/office/drawing/2014/main" id="{06D78B4A-0289-4304-9DFF-E1496584E74D}"/>
              </a:ext>
            </a:extLst>
          </p:cNvPr>
          <p:cNvSpPr>
            <a:spLocks noGrp="1"/>
          </p:cNvSpPr>
          <p:nvPr>
            <p:ph type="body" sz="quarter" idx="15"/>
          </p:nvPr>
        </p:nvSpPr>
        <p:spPr>
          <a:xfrm>
            <a:off x="0" y="5907820"/>
            <a:ext cx="11651472" cy="206296"/>
          </a:xfrm>
        </p:spPr>
        <p:txBody>
          <a:bodyPr/>
          <a:lstStyle/>
          <a:p>
            <a:r>
              <a:rPr lang="en-GB" noProof="0" dirty="0"/>
              <a:t>For the full list of contraindications, warnings, precautions </a:t>
            </a:r>
          </a:p>
          <a:p>
            <a:r>
              <a:rPr lang="en-GB" noProof="0" dirty="0"/>
              <a:t>and additional adverse events, please refer to the linagliptin SmPC</a:t>
            </a:r>
            <a:r>
              <a:rPr lang="en-GB" baseline="30000" noProof="0" dirty="0"/>
              <a:t>2</a:t>
            </a:r>
            <a:r>
              <a:rPr lang="en-GB" noProof="0" dirty="0"/>
              <a:t> </a:t>
            </a:r>
            <a:br>
              <a:rPr lang="en-GB" noProof="0" dirty="0"/>
            </a:br>
            <a:r>
              <a:rPr lang="en-GB" noProof="0" dirty="0"/>
              <a:t>*Categories of organ‑specific AEs mentioned in the labels of </a:t>
            </a:r>
            <a:br>
              <a:rPr lang="en-GB" noProof="0" dirty="0"/>
            </a:br>
            <a:r>
              <a:rPr lang="en-GB" noProof="0" dirty="0"/>
              <a:t>currently marketed DPP4is</a:t>
            </a:r>
            <a:br>
              <a:rPr lang="en-GB" noProof="0" dirty="0"/>
            </a:br>
            <a:r>
              <a:rPr lang="en-GB" noProof="0" dirty="0"/>
              <a:t>AE, adverse event; DPP4i, dipeptidyl peptidase-4 inhibitor; </a:t>
            </a:r>
          </a:p>
          <a:p>
            <a:r>
              <a:rPr lang="en-GB" noProof="0" dirty="0"/>
              <a:t>SmPC, summary of product characteristics </a:t>
            </a:r>
            <a:br>
              <a:rPr lang="en-GB" noProof="0" dirty="0"/>
            </a:br>
            <a:r>
              <a:rPr lang="en-GB" noProof="0" dirty="0"/>
              <a:t>1. Lehrke M et al</a:t>
            </a:r>
            <a:r>
              <a:rPr lang="en-GB" i="1" noProof="0" dirty="0"/>
              <a:t>. Clin Ther </a:t>
            </a:r>
            <a:r>
              <a:rPr lang="en-GB" noProof="0" dirty="0"/>
              <a:t>2014;36:1130;</a:t>
            </a:r>
            <a:br>
              <a:rPr lang="en-GB" noProof="0" dirty="0"/>
            </a:br>
            <a:r>
              <a:rPr lang="en-GB" noProof="0" dirty="0"/>
              <a:t>2. </a:t>
            </a:r>
            <a:r>
              <a:rPr lang="en-GB" dirty="0"/>
              <a:t>Linagliptin (linagliptin) summary of product characteristics</a:t>
            </a:r>
            <a:endParaRPr lang="en-GB" noProof="0" dirty="0"/>
          </a:p>
        </p:txBody>
      </p:sp>
      <p:sp>
        <p:nvSpPr>
          <p:cNvPr id="80" name="TextBox 79">
            <a:extLst>
              <a:ext uri="{FF2B5EF4-FFF2-40B4-BE49-F238E27FC236}">
                <a16:creationId xmlns:a16="http://schemas.microsoft.com/office/drawing/2014/main" id="{80DE59E1-11AF-4BD8-906B-26F737F78EDB}"/>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269173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a:extLst>
              <a:ext uri="{FF2B5EF4-FFF2-40B4-BE49-F238E27FC236}">
                <a16:creationId xmlns:a16="http://schemas.microsoft.com/office/drawing/2014/main" id="{D30E5606-C702-47A0-9856-7B59BC7F2D9F}"/>
              </a:ext>
            </a:extLst>
          </p:cNvPr>
          <p:cNvSpPr txBox="1"/>
          <p:nvPr/>
        </p:nvSpPr>
        <p:spPr>
          <a:xfrm>
            <a:off x="10269088" y="6456105"/>
            <a:ext cx="319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a:noFill/>
                </a:ln>
                <a:solidFill>
                  <a:srgbClr val="FFFFFF"/>
                </a:solidFill>
                <a:effectLst/>
                <a:uLnTx/>
                <a:uFillTx/>
                <a:latin typeface="Arial"/>
                <a:ea typeface="+mn-ea"/>
                <a:cs typeface="+mn-cs"/>
              </a:rPr>
              <a:t>+</a:t>
            </a:r>
          </a:p>
        </p:txBody>
      </p:sp>
      <p:graphicFrame>
        <p:nvGraphicFramePr>
          <p:cNvPr id="17" name="Table 11">
            <a:extLst>
              <a:ext uri="{FF2B5EF4-FFF2-40B4-BE49-F238E27FC236}">
                <a16:creationId xmlns:a16="http://schemas.microsoft.com/office/drawing/2014/main" id="{4AC00780-ED22-4593-8A18-D54AA49520D0}"/>
              </a:ext>
            </a:extLst>
          </p:cNvPr>
          <p:cNvGraphicFramePr>
            <a:graphicFrameLocks noGrp="1"/>
          </p:cNvGraphicFramePr>
          <p:nvPr/>
        </p:nvGraphicFramePr>
        <p:xfrm>
          <a:off x="3736993" y="839351"/>
          <a:ext cx="8006670" cy="4674803"/>
        </p:xfrm>
        <a:graphic>
          <a:graphicData uri="http://schemas.openxmlformats.org/drawingml/2006/table">
            <a:tbl>
              <a:tblPr firstRow="1" bandRow="1">
                <a:tableStyleId>{2D5ABB26-0587-4C30-8999-92F81FD0307C}</a:tableStyleId>
              </a:tblPr>
              <a:tblGrid>
                <a:gridCol w="1601334">
                  <a:extLst>
                    <a:ext uri="{9D8B030D-6E8A-4147-A177-3AD203B41FA5}">
                      <a16:colId xmlns:a16="http://schemas.microsoft.com/office/drawing/2014/main" val="309056677"/>
                    </a:ext>
                  </a:extLst>
                </a:gridCol>
                <a:gridCol w="1601334">
                  <a:extLst>
                    <a:ext uri="{9D8B030D-6E8A-4147-A177-3AD203B41FA5}">
                      <a16:colId xmlns:a16="http://schemas.microsoft.com/office/drawing/2014/main" val="4285898334"/>
                    </a:ext>
                  </a:extLst>
                </a:gridCol>
                <a:gridCol w="1601334">
                  <a:extLst>
                    <a:ext uri="{9D8B030D-6E8A-4147-A177-3AD203B41FA5}">
                      <a16:colId xmlns:a16="http://schemas.microsoft.com/office/drawing/2014/main" val="4120532961"/>
                    </a:ext>
                  </a:extLst>
                </a:gridCol>
                <a:gridCol w="1601334">
                  <a:extLst>
                    <a:ext uri="{9D8B030D-6E8A-4147-A177-3AD203B41FA5}">
                      <a16:colId xmlns:a16="http://schemas.microsoft.com/office/drawing/2014/main" val="3938665718"/>
                    </a:ext>
                  </a:extLst>
                </a:gridCol>
                <a:gridCol w="1601334">
                  <a:extLst>
                    <a:ext uri="{9D8B030D-6E8A-4147-A177-3AD203B41FA5}">
                      <a16:colId xmlns:a16="http://schemas.microsoft.com/office/drawing/2014/main" val="2950495943"/>
                    </a:ext>
                  </a:extLst>
                </a:gridCol>
              </a:tblGrid>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prstClr val="white"/>
                          </a:solidFill>
                          <a:effectLst/>
                          <a:uLnTx/>
                          <a:uFillTx/>
                          <a:latin typeface="+mn-lt"/>
                          <a:ea typeface="+mn-ea"/>
                          <a:cs typeface="Arial" panose="020B0604020202020204" pitchFamily="34" charset="0"/>
                        </a:rPr>
                        <a:t>Linagliptin</a:t>
                      </a:r>
                    </a:p>
                  </a:txBody>
                  <a:tcPr anchor="ctr">
                    <a:lnR w="28575" cap="flat" cmpd="sng" algn="ctr">
                      <a:solidFill>
                        <a:schemeClr val="bg1"/>
                      </a:solidFill>
                      <a:prstDash val="solid"/>
                      <a:round/>
                      <a:headEnd type="none" w="med" len="med"/>
                      <a:tailEnd type="none" w="med" len="med"/>
                    </a:lnR>
                    <a:lnB>
                      <a:noFill/>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prstClr val="white"/>
                          </a:solidFill>
                          <a:effectLst/>
                          <a:uLnTx/>
                          <a:uFillTx/>
                          <a:latin typeface="+mn-lt"/>
                          <a:ea typeface="+mn-ea"/>
                          <a:cs typeface="Arial" panose="020B0604020202020204" pitchFamily="34" charset="0"/>
                        </a:rPr>
                        <a:t>Sitagliptin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prstClr val="white"/>
                          </a:solidFill>
                          <a:effectLst/>
                          <a:uLnTx/>
                          <a:uFillTx/>
                          <a:latin typeface="+mn-lt"/>
                          <a:ea typeface="+mn-ea"/>
                          <a:cs typeface="Arial" panose="020B0604020202020204" pitchFamily="34" charset="0"/>
                        </a:rPr>
                        <a:t>Saxagliptin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prstClr val="white"/>
                          </a:solidFill>
                          <a:effectLst/>
                          <a:uLnTx/>
                          <a:uFillTx/>
                          <a:latin typeface="+mn-lt"/>
                          <a:ea typeface="+mn-ea"/>
                          <a:cs typeface="Arial" panose="020B0604020202020204" pitchFamily="34" charset="0"/>
                        </a:rPr>
                        <a:t>Alogliptin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600" b="1" i="0" u="none" strike="noStrike" kern="0" cap="none" spc="0" normalizeH="0" baseline="0" noProof="0" dirty="0">
                          <a:ln>
                            <a:noFill/>
                          </a:ln>
                          <a:solidFill>
                            <a:prstClr val="white"/>
                          </a:solidFill>
                          <a:effectLst/>
                          <a:uLnTx/>
                          <a:uFillTx/>
                          <a:latin typeface="+mn-lt"/>
                          <a:ea typeface="+mn-ea"/>
                          <a:cs typeface="Arial" panose="020B0604020202020204" pitchFamily="34" charset="0"/>
                        </a:rPr>
                        <a:t>Vildagliptin</a:t>
                      </a:r>
                    </a:p>
                  </a:txBody>
                  <a:tcPr anchor="ctr">
                    <a:lnL w="28575" cap="flat" cmpd="sng" algn="ctr">
                      <a:solidFill>
                        <a:schemeClr val="bg1"/>
                      </a:solidFill>
                      <a:prstDash val="solid"/>
                      <a:round/>
                      <a:headEnd type="none" w="med" len="med"/>
                      <a:tailEnd type="none" w="med" len="med"/>
                    </a:lnL>
                    <a:solidFill>
                      <a:schemeClr val="tx1">
                        <a:lumMod val="75000"/>
                        <a:lumOff val="25000"/>
                      </a:schemeClr>
                    </a:solidFill>
                  </a:tcPr>
                </a:tc>
                <a:extLst>
                  <a:ext uri="{0D108BD9-81ED-4DB2-BD59-A6C34878D82A}">
                    <a16:rowId xmlns:a16="http://schemas.microsoft.com/office/drawing/2014/main" val="1202357322"/>
                  </a:ext>
                </a:extLst>
              </a:tr>
              <a:tr h="595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6F3">
                        <a:alpha val="4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7130933"/>
                  </a:ext>
                </a:extLst>
              </a:tr>
              <a:tr h="595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6F3">
                        <a:alpha val="4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837485"/>
                  </a:ext>
                </a:extLst>
              </a:tr>
              <a:tr h="595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6F3">
                        <a:alpha val="4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rgbClr val="A30050"/>
                          </a:solidFill>
                          <a:effectLst/>
                          <a:uLnTx/>
                          <a:uFillTx/>
                          <a:latin typeface="Arial" panose="020B0604020202020204" pitchFamily="34" charset="0"/>
                          <a:ea typeface="+mn-ea"/>
                          <a:cs typeface="Arial" panose="020B0604020202020204" pitchFamily="34" charset="0"/>
                        </a:rPr>
                        <a:t>X</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35009225"/>
                  </a:ext>
                </a:extLst>
              </a:tr>
              <a:tr h="595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6F3">
                        <a:alpha val="4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a:ln>
                            <a:noFill/>
                          </a:ln>
                          <a:solidFill>
                            <a:srgbClr val="008542"/>
                          </a:solidFill>
                          <a:effectLst/>
                          <a:uLnTx/>
                          <a:uFillTx/>
                          <a:latin typeface="Arial" panose="020B0604020202020204" pitchFamily="34" charset="0"/>
                          <a:ea typeface="+mn-ea"/>
                          <a:cs typeface="Arial" panose="020B0604020202020204" pitchFamily="34" charset="0"/>
                          <a:sym typeface="Wingdings"/>
                        </a:rPr>
                        <a:t></a:t>
                      </a:r>
                      <a:r>
                        <a:rPr kumimoji="0" lang="vi"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74633704"/>
                  </a:ext>
                </a:extLst>
              </a:tr>
              <a:tr h="5958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457166" rtl="0" eaLnBrk="1" fontAlgn="auto" latinLnBrk="0" hangingPunct="1">
                        <a:lnSpc>
                          <a:spcPct val="100000"/>
                        </a:lnSpc>
                        <a:spcBef>
                          <a:spcPts val="0"/>
                        </a:spcBef>
                        <a:spcAft>
                          <a:spcPts val="0"/>
                        </a:spcAft>
                        <a:buClrTx/>
                        <a:buSzTx/>
                        <a:buFontTx/>
                        <a:buNone/>
                        <a:tabLst/>
                        <a:defRPr/>
                      </a:pPr>
                      <a:r>
                        <a:rPr kumimoji="0" lang="vi" sz="2800" b="0" i="0" u="none" strike="noStrike" kern="1200" cap="none" spc="0" normalizeH="0" baseline="0" noProof="0" dirty="0">
                          <a:ln>
                            <a:noFill/>
                          </a:ln>
                          <a:solidFill>
                            <a:srgbClr val="008542"/>
                          </a:solidFill>
                          <a:effectLst/>
                          <a:uLnTx/>
                          <a:uFillTx/>
                          <a:latin typeface="+mn-lt"/>
                          <a:ea typeface="+mn-ea"/>
                          <a:cs typeface="+mn-cs"/>
                          <a:sym typeface="Wingdings"/>
                        </a:rPr>
                        <a:t></a:t>
                      </a:r>
                      <a:endParaRPr kumimoji="0" lang="en-GB" sz="2800" b="0" i="0" u="none" strike="noStrike" kern="1200" cap="none" spc="0" normalizeH="0" baseline="0" noProof="0" dirty="0">
                        <a:ln>
                          <a:noFill/>
                        </a:ln>
                        <a:solidFill>
                          <a:srgbClr val="262729"/>
                        </a:solidFill>
                        <a:effectLst/>
                        <a:uLnTx/>
                        <a:uFillTx/>
                        <a:latin typeface="+mn-lt"/>
                        <a:ea typeface="+mn-ea"/>
                        <a:cs typeface="+mn-cs"/>
                      </a:endParaRPr>
                    </a:p>
                  </a:txBody>
                  <a:tcPr marL="0" marR="0" marT="0" marB="0"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6F3">
                        <a:alpha val="4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txBody>
                  <a:tcPr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55616134"/>
                  </a:ext>
                </a:extLst>
              </a:tr>
              <a:tr h="595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a:ln>
                            <a:noFill/>
                          </a:ln>
                          <a:solidFill>
                            <a:srgbClr val="008542"/>
                          </a:solidFill>
                          <a:effectLst/>
                          <a:uLnTx/>
                          <a:uFillTx/>
                          <a:latin typeface="Arial" panose="020B0604020202020204" pitchFamily="34" charset="0"/>
                          <a:ea typeface="+mn-ea"/>
                          <a:cs typeface="Arial" panose="020B0604020202020204" pitchFamily="34" charset="0"/>
                          <a:sym typeface="Wingdings"/>
                        </a:rPr>
                        <a:t></a:t>
                      </a:r>
                      <a:r>
                        <a:rPr lang="vi" sz="1600" baseline="0">
                          <a:solidFill>
                            <a:schemeClr val="tx1"/>
                          </a:solidFill>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0E6F3">
                        <a:alpha val="4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rgbClr val="A30050"/>
                          </a:solidFill>
                          <a:effectLst/>
                          <a:uLnTx/>
                          <a:uFillTx/>
                          <a:latin typeface="Arial" panose="020B0604020202020204" pitchFamily="34" charset="0"/>
                          <a:ea typeface="+mn-ea"/>
                          <a:cs typeface="Arial" panose="020B0604020202020204" pitchFamily="34" charset="0"/>
                        </a:rPr>
                        <a:t>X</a:t>
                      </a:r>
                    </a:p>
                  </a:txBody>
                  <a:tcPr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rgbClr val="A30050"/>
                          </a:solidFill>
                          <a:effectLst/>
                          <a:uLnTx/>
                          <a:uFillTx/>
                          <a:latin typeface="Arial" panose="020B0604020202020204" pitchFamily="34" charset="0"/>
                          <a:ea typeface="+mn-ea"/>
                          <a:cs typeface="Arial" panose="020B0604020202020204" pitchFamily="34" charset="0"/>
                        </a:rPr>
                        <a:t>X</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rgbClr val="A30050"/>
                          </a:solidFill>
                          <a:effectLst/>
                          <a:uLnTx/>
                          <a:uFillTx/>
                          <a:latin typeface="Arial" panose="020B0604020202020204" pitchFamily="34" charset="0"/>
                          <a:ea typeface="+mn-ea"/>
                          <a:cs typeface="Arial" panose="020B0604020202020204" pitchFamily="34" charset="0"/>
                        </a:rPr>
                        <a:t>X</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rgbClr val="A30050"/>
                          </a:solidFill>
                          <a:effectLst/>
                          <a:uLnTx/>
                          <a:uFillTx/>
                          <a:latin typeface="Arial" panose="020B0604020202020204" pitchFamily="34" charset="0"/>
                          <a:ea typeface="+mn-ea"/>
                          <a:cs typeface="Arial" panose="020B0604020202020204" pitchFamily="34" charset="0"/>
                        </a:rPr>
                        <a:t>X</a:t>
                      </a: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268786"/>
                  </a:ext>
                </a:extLst>
              </a:tr>
              <a:tr h="595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63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E6F3">
                        <a:alpha val="4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sym typeface="Wingdings"/>
                        </a:rPr>
                        <a:t></a:t>
                      </a:r>
                      <a:endParaRPr kumimoji="0" lang="en-GB" sz="2400" b="0" i="0" u="none" strike="noStrike" kern="1200" cap="none" spc="0" normalizeH="0" baseline="0" dirty="0">
                        <a:ln>
                          <a:noFill/>
                        </a:ln>
                        <a:solidFill>
                          <a:srgbClr val="008542"/>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rgbClr val="A30050"/>
                          </a:solidFill>
                          <a:effectLst/>
                          <a:uLnTx/>
                          <a:uFillTx/>
                          <a:latin typeface="Arial" panose="020B0604020202020204" pitchFamily="34" charset="0"/>
                          <a:ea typeface="+mn-ea"/>
                          <a:cs typeface="Arial" panose="020B0604020202020204" pitchFamily="34" charset="0"/>
                        </a:rPr>
                        <a:t>X</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0" i="0" u="none" strike="noStrike" kern="1200" cap="none" spc="0" normalizeH="0" baseline="0" noProof="0" dirty="0">
                          <a:ln>
                            <a:noFill/>
                          </a:ln>
                          <a:solidFill>
                            <a:srgbClr val="A30050"/>
                          </a:solidFill>
                          <a:effectLst/>
                          <a:uLnTx/>
                          <a:uFillTx/>
                          <a:latin typeface="Arial" panose="020B0604020202020204" pitchFamily="34" charset="0"/>
                          <a:ea typeface="+mn-ea"/>
                          <a:cs typeface="Arial" panose="020B0604020202020204" pitchFamily="34" charset="0"/>
                        </a:rPr>
                        <a:t>X</a:t>
                      </a:r>
                    </a:p>
                  </a:txBody>
                  <a:tcPr anchor="ctr">
                    <a:lnL w="57150"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127625724"/>
                  </a:ext>
                </a:extLst>
              </a:tr>
            </a:tbl>
          </a:graphicData>
        </a:graphic>
      </p:graphicFrame>
      <p:sp>
        <p:nvSpPr>
          <p:cNvPr id="26" name="Triangle 26">
            <a:extLst>
              <a:ext uri="{FF2B5EF4-FFF2-40B4-BE49-F238E27FC236}">
                <a16:creationId xmlns:a16="http://schemas.microsoft.com/office/drawing/2014/main" id="{4B1E5426-DC40-4FBC-8801-20E574F979A1}"/>
              </a:ext>
            </a:extLst>
          </p:cNvPr>
          <p:cNvSpPr/>
          <p:nvPr/>
        </p:nvSpPr>
        <p:spPr>
          <a:xfrm rot="10800000">
            <a:off x="4442540" y="1342444"/>
            <a:ext cx="161365" cy="74793"/>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riangle 29">
            <a:extLst>
              <a:ext uri="{FF2B5EF4-FFF2-40B4-BE49-F238E27FC236}">
                <a16:creationId xmlns:a16="http://schemas.microsoft.com/office/drawing/2014/main" id="{6E7D8B4A-0987-499E-8F05-AFCD27154692}"/>
              </a:ext>
            </a:extLst>
          </p:cNvPr>
          <p:cNvSpPr/>
          <p:nvPr/>
        </p:nvSpPr>
        <p:spPr>
          <a:xfrm rot="10800000">
            <a:off x="6064696" y="1342444"/>
            <a:ext cx="161365" cy="74793"/>
          </a:xfrm>
          <a:prstGeom prst="triangl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Triangle 30">
            <a:extLst>
              <a:ext uri="{FF2B5EF4-FFF2-40B4-BE49-F238E27FC236}">
                <a16:creationId xmlns:a16="http://schemas.microsoft.com/office/drawing/2014/main" id="{801C7540-32A7-4CB6-A33D-DE5FCA7418CF}"/>
              </a:ext>
            </a:extLst>
          </p:cNvPr>
          <p:cNvSpPr/>
          <p:nvPr/>
        </p:nvSpPr>
        <p:spPr>
          <a:xfrm rot="10800000">
            <a:off x="7661021" y="1342444"/>
            <a:ext cx="161365" cy="74793"/>
          </a:xfrm>
          <a:prstGeom prst="triangl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riangle 31">
            <a:extLst>
              <a:ext uri="{FF2B5EF4-FFF2-40B4-BE49-F238E27FC236}">
                <a16:creationId xmlns:a16="http://schemas.microsoft.com/office/drawing/2014/main" id="{D7ED959D-10A3-4CCD-B296-B860C0840257}"/>
              </a:ext>
            </a:extLst>
          </p:cNvPr>
          <p:cNvSpPr/>
          <p:nvPr/>
        </p:nvSpPr>
        <p:spPr>
          <a:xfrm rot="10800000">
            <a:off x="9241848" y="1342444"/>
            <a:ext cx="161365" cy="74793"/>
          </a:xfrm>
          <a:prstGeom prst="triangl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Triangle 32">
            <a:extLst>
              <a:ext uri="{FF2B5EF4-FFF2-40B4-BE49-F238E27FC236}">
                <a16:creationId xmlns:a16="http://schemas.microsoft.com/office/drawing/2014/main" id="{7A7F1E3F-CE45-4095-B742-6509EEB42FD6}"/>
              </a:ext>
            </a:extLst>
          </p:cNvPr>
          <p:cNvSpPr/>
          <p:nvPr/>
        </p:nvSpPr>
        <p:spPr>
          <a:xfrm rot="10800000">
            <a:off x="10858838" y="1342444"/>
            <a:ext cx="161365" cy="74793"/>
          </a:xfrm>
          <a:prstGeom prst="triangl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4CDBE10-9529-4379-B26E-F7E0B5756CCA}"/>
              </a:ext>
            </a:extLst>
          </p:cNvPr>
          <p:cNvSpPr>
            <a:spLocks noGrp="1"/>
          </p:cNvSpPr>
          <p:nvPr>
            <p:ph type="title"/>
          </p:nvPr>
        </p:nvSpPr>
        <p:spPr/>
        <p:txBody>
          <a:bodyPr/>
          <a:lstStyle/>
          <a:p>
            <a:r>
              <a:rPr lang="vi-VN" dirty="0"/>
              <a:t>Linagliptin</a:t>
            </a:r>
            <a:r>
              <a:rPr lang="vi" dirty="0"/>
              <a:t> giúp đơn giản hóa việc quản lý </a:t>
            </a:r>
            <a:r>
              <a:rPr lang="en-US" dirty="0"/>
              <a:t>ĐTĐ </a:t>
            </a:r>
            <a:r>
              <a:rPr lang="en-US" dirty="0" err="1"/>
              <a:t>típ</a:t>
            </a:r>
            <a:r>
              <a:rPr lang="en-US" dirty="0"/>
              <a:t> 2</a:t>
            </a:r>
            <a:endParaRPr lang="vi" dirty="0"/>
          </a:p>
        </p:txBody>
      </p:sp>
      <p:graphicFrame>
        <p:nvGraphicFramePr>
          <p:cNvPr id="14" name="Table 14">
            <a:extLst>
              <a:ext uri="{FF2B5EF4-FFF2-40B4-BE49-F238E27FC236}">
                <a16:creationId xmlns:a16="http://schemas.microsoft.com/office/drawing/2014/main" id="{0039486C-EDEE-444D-A543-6F1C76185DE7}"/>
              </a:ext>
            </a:extLst>
          </p:cNvPr>
          <p:cNvGraphicFramePr>
            <a:graphicFrameLocks noGrp="1"/>
          </p:cNvGraphicFramePr>
          <p:nvPr/>
        </p:nvGraphicFramePr>
        <p:xfrm>
          <a:off x="440913" y="1342443"/>
          <a:ext cx="3253648" cy="4399782"/>
        </p:xfrm>
        <a:graphic>
          <a:graphicData uri="http://schemas.openxmlformats.org/drawingml/2006/table">
            <a:tbl>
              <a:tblPr firstRow="1" bandRow="1">
                <a:effectLst/>
                <a:tableStyleId>{18603FDC-E32A-4AB5-989C-0864C3EAD2B8}</a:tableStyleId>
              </a:tblPr>
              <a:tblGrid>
                <a:gridCol w="3253648">
                  <a:extLst>
                    <a:ext uri="{9D8B030D-6E8A-4147-A177-3AD203B41FA5}">
                      <a16:colId xmlns:a16="http://schemas.microsoft.com/office/drawing/2014/main" val="2008918073"/>
                    </a:ext>
                  </a:extLst>
                </a:gridCol>
              </a:tblGrid>
              <a:tr h="5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G</a:t>
                      </a:r>
                      <a:r>
                        <a:rPr kumimoji="0" lang="vi"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iảm HbA </a:t>
                      </a:r>
                      <a:r>
                        <a:rPr kumimoji="0" lang="vi" sz="1600" b="1" i="0" u="none" strike="noStrike" kern="1200" cap="none" spc="0" normalizeH="0" baseline="-25000" noProof="0" dirty="0">
                          <a:ln>
                            <a:noFill/>
                          </a:ln>
                          <a:solidFill>
                            <a:schemeClr val="accent1"/>
                          </a:solidFill>
                          <a:effectLst/>
                          <a:uLnTx/>
                          <a:uFillTx/>
                          <a:latin typeface="+mn-lt"/>
                          <a:ea typeface="+mn-ea"/>
                          <a:cs typeface="Arial" panose="020B0604020202020204" pitchFamily="34" charset="0"/>
                        </a:rPr>
                        <a:t>1c </a:t>
                      </a:r>
                      <a:r>
                        <a:rPr kumimoji="0" lang="vi" sz="1600" b="0" i="0" u="none" strike="noStrike" kern="1200" cap="none" spc="0" normalizeH="0" baseline="30000" noProof="0" dirty="0">
                          <a:ln>
                            <a:noFill/>
                          </a:ln>
                          <a:solidFill>
                            <a:schemeClr val="accent1"/>
                          </a:solidFill>
                          <a:effectLst/>
                          <a:uLnTx/>
                          <a:uFillTx/>
                          <a:latin typeface="+mn-lt"/>
                          <a:ea typeface="+mn-ea"/>
                          <a:cs typeface="Arial" panose="020B0604020202020204" pitchFamily="34" charset="0"/>
                        </a:rPr>
                        <a:t>1–6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43271429"/>
                  </a:ext>
                </a:extLst>
              </a:tr>
              <a:tr h="5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Hồ sơ an toàn tổng thể đã được </a:t>
                      </a:r>
                      <a:br>
                        <a:rPr kumimoji="0" lang="en-GB"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br>
                      <a:r>
                        <a:rPr kumimoji="0" lang="vi" sz="1600" b="0"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chứng minh </a:t>
                      </a:r>
                      <a:r>
                        <a:rPr kumimoji="0" lang="vi" sz="1600" b="0" i="0" u="none" strike="noStrike" kern="1200" cap="none" spc="0" normalizeH="0" baseline="30000" noProof="0" dirty="0">
                          <a:ln>
                            <a:noFill/>
                          </a:ln>
                          <a:solidFill>
                            <a:schemeClr val="accent1"/>
                          </a:solidFill>
                          <a:effectLst/>
                          <a:uLnTx/>
                          <a:uFillTx/>
                          <a:latin typeface="+mn-lt"/>
                          <a:ea typeface="+mn-ea"/>
                          <a:cs typeface="Arial" panose="020B0604020202020204" pitchFamily="34" charset="0"/>
                        </a:rPr>
                        <a:t>1–6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95049712"/>
                  </a:ext>
                </a:extLst>
              </a:tr>
              <a:tr h="5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K</a:t>
                      </a:r>
                      <a:r>
                        <a:rPr kumimoji="0" lang="vi"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ết </a:t>
                      </a:r>
                      <a:r>
                        <a:rPr kumimoji="0" lang="en-US"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cục TM từ</a:t>
                      </a:r>
                      <a:r>
                        <a:rPr kumimoji="0" lang="vi"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 </a:t>
                      </a:r>
                      <a:r>
                        <a:rPr kumimoji="0" lang="vi"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các thử nghiệm </a:t>
                      </a:r>
                      <a:r>
                        <a:rPr kumimoji="0" lang="vi" sz="1600" b="0" i="0" u="none" strike="noStrike" kern="1200" cap="none" spc="0" normalizeH="0" baseline="30000" noProof="0" dirty="0">
                          <a:ln>
                            <a:noFill/>
                          </a:ln>
                          <a:solidFill>
                            <a:schemeClr val="accent1"/>
                          </a:solidFill>
                          <a:effectLst/>
                          <a:uLnTx/>
                          <a:uFillTx/>
                          <a:latin typeface="+mn-lt"/>
                          <a:ea typeface="+mn-ea"/>
                          <a:cs typeface="Arial" panose="020B0604020202020204" pitchFamily="34" charset="0"/>
                        </a:rPr>
                        <a:t>7–11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81518610"/>
                  </a:ext>
                </a:extLst>
              </a:tr>
              <a:tr h="5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n-lt"/>
                          <a:ea typeface="+mn-ea"/>
                          <a:cs typeface="Arial" panose="020B0604020202020204" pitchFamily="34" charset="0"/>
                        </a:rPr>
                        <a:t>Hồ sơ a</a:t>
                      </a:r>
                      <a:r>
                        <a:rPr kumimoji="0" lang="vi"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n toàn </a:t>
                      </a:r>
                      <a:r>
                        <a:rPr kumimoji="0" lang="en-US"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TM được chứng minh</a:t>
                      </a:r>
                      <a:r>
                        <a:rPr kumimoji="0" lang="vi" sz="1600" b="0" i="0" u="none" strike="noStrike" kern="1200" cap="none" spc="0" normalizeH="0" baseline="30000" noProof="0">
                          <a:ln>
                            <a:noFill/>
                          </a:ln>
                          <a:solidFill>
                            <a:schemeClr val="accent1"/>
                          </a:solidFill>
                          <a:effectLst/>
                          <a:uLnTx/>
                          <a:uFillTx/>
                          <a:latin typeface="+mn-lt"/>
                          <a:ea typeface="+mn-ea"/>
                          <a:cs typeface="Arial" panose="020B0604020202020204" pitchFamily="34" charset="0"/>
                        </a:rPr>
                        <a:t>‡8–11 </a:t>
                      </a:r>
                      <a:r>
                        <a:rPr kumimoji="0" lang="vi" sz="1600" b="0"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(trong thử </a:t>
                      </a:r>
                      <a:r>
                        <a:rPr kumimoji="0" lang="vi" sz="1600" b="0" i="0" u="none" strike="noStrike" kern="1200" cap="none" spc="0" normalizeH="0" baseline="0" noProof="0">
                          <a:ln>
                            <a:noFill/>
                          </a:ln>
                          <a:solidFill>
                            <a:schemeClr val="accent1"/>
                          </a:solidFill>
                          <a:effectLst/>
                          <a:uLnTx/>
                          <a:uFillTx/>
                          <a:latin typeface="+mn-lt"/>
                          <a:ea typeface="+mn-ea"/>
                          <a:cs typeface="Arial" panose="020B0604020202020204" pitchFamily="34" charset="0"/>
                        </a:rPr>
                        <a:t>nghiệm </a:t>
                      </a:r>
                      <a:r>
                        <a:rPr kumimoji="0" lang="en-US" sz="1600" b="0" i="0" u="none" strike="noStrike" kern="1200" cap="none" spc="0" normalizeH="0" baseline="0" noProof="0">
                          <a:ln>
                            <a:noFill/>
                          </a:ln>
                          <a:solidFill>
                            <a:schemeClr val="accent1"/>
                          </a:solidFill>
                          <a:effectLst/>
                          <a:uLnTx/>
                          <a:uFillTx/>
                          <a:latin typeface="+mn-lt"/>
                          <a:ea typeface="+mn-ea"/>
                          <a:cs typeface="Arial" panose="020B0604020202020204" pitchFamily="34" charset="0"/>
                        </a:rPr>
                        <a:t>l</a:t>
                      </a:r>
                      <a:r>
                        <a:rPr kumimoji="0" lang="vi" sz="1600" b="0" i="0" u="none" strike="noStrike" kern="1200" cap="none" spc="0" normalizeH="0" baseline="0" noProof="0">
                          <a:ln>
                            <a:noFill/>
                          </a:ln>
                          <a:solidFill>
                            <a:schemeClr val="accent1"/>
                          </a:solidFill>
                          <a:effectLst/>
                          <a:uLnTx/>
                          <a:uFillTx/>
                          <a:latin typeface="+mn-lt"/>
                          <a:ea typeface="+mn-ea"/>
                          <a:cs typeface="Arial" panose="020B0604020202020204" pitchFamily="34" charset="0"/>
                        </a:rPr>
                        <a:t>ớn</a:t>
                      </a:r>
                      <a:r>
                        <a:rPr kumimoji="0" lang="vi" sz="1600" b="0"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67321617"/>
                  </a:ext>
                </a:extLst>
              </a:tr>
              <a:tr h="5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mn-lt"/>
                          <a:ea typeface="+mn-ea"/>
                          <a:cs typeface="Arial" panose="020B0604020202020204" pitchFamily="34" charset="0"/>
                        </a:rPr>
                        <a:t>Hồ sơ a</a:t>
                      </a:r>
                      <a:r>
                        <a:rPr kumimoji="0" lang="vi"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n toàn </a:t>
                      </a:r>
                      <a:r>
                        <a:rPr kumimoji="0" lang="en-US"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thận được chứng minh</a:t>
                      </a:r>
                      <a:r>
                        <a:rPr kumimoji="0" lang="vi" sz="1600" b="0" i="0" u="none" strike="noStrike" kern="1200" cap="none" spc="0" normalizeH="0" baseline="30000" noProof="0">
                          <a:ln>
                            <a:noFill/>
                          </a:ln>
                          <a:solidFill>
                            <a:schemeClr val="accent1"/>
                          </a:solidFill>
                          <a:effectLst/>
                          <a:uLnTx/>
                          <a:uFillTx/>
                          <a:latin typeface="+mn-lt"/>
                          <a:ea typeface="+mn-ea"/>
                          <a:cs typeface="Arial" panose="020B0604020202020204" pitchFamily="34" charset="0"/>
                        </a:rPr>
                        <a:t>‡8 </a:t>
                      </a:r>
                      <a:r>
                        <a:rPr kumimoji="0" lang="vi" sz="1600" b="0"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(trong thử </a:t>
                      </a:r>
                      <a:r>
                        <a:rPr kumimoji="0" lang="vi" sz="1600" b="0" i="0" u="none" strike="noStrike" kern="1200" cap="none" spc="0" normalizeH="0" baseline="0" noProof="0">
                          <a:ln>
                            <a:noFill/>
                          </a:ln>
                          <a:solidFill>
                            <a:schemeClr val="accent1"/>
                          </a:solidFill>
                          <a:effectLst/>
                          <a:uLnTx/>
                          <a:uFillTx/>
                          <a:latin typeface="+mn-lt"/>
                          <a:ea typeface="+mn-ea"/>
                          <a:cs typeface="Arial" panose="020B0604020202020204" pitchFamily="34" charset="0"/>
                        </a:rPr>
                        <a:t>nghiệm lớn</a:t>
                      </a:r>
                      <a:r>
                        <a:rPr kumimoji="0" lang="vi" sz="1600" b="0"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5607132"/>
                  </a:ext>
                </a:extLst>
              </a:tr>
              <a:tr h="5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a:ln>
                            <a:noFill/>
                          </a:ln>
                          <a:solidFill>
                            <a:schemeClr val="accent1"/>
                          </a:solidFill>
                          <a:effectLst/>
                          <a:uLnTx/>
                          <a:uFillTx/>
                          <a:latin typeface="+mn-lt"/>
                          <a:ea typeface="+mn-ea"/>
                          <a:cs typeface="Arial" panose="020B0604020202020204" pitchFamily="34" charset="0"/>
                        </a:rPr>
                        <a:t>Luôn luôn</a:t>
                      </a:r>
                      <a:r>
                        <a:rPr kumimoji="0" lang="vi"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 </a:t>
                      </a:r>
                      <a:r>
                        <a:rPr kumimoji="0" lang="vi"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một liều, một lần </a:t>
                      </a:r>
                      <a:r>
                        <a:rPr kumimoji="0" lang="vi" sz="1600" b="1" i="0" u="none" strike="noStrike" kern="1200" cap="none" spc="0" normalizeH="0" baseline="0" noProof="0">
                          <a:ln>
                            <a:noFill/>
                          </a:ln>
                          <a:solidFill>
                            <a:schemeClr val="accent1"/>
                          </a:solidFill>
                          <a:effectLst/>
                          <a:uLnTx/>
                          <a:uFillTx/>
                          <a:latin typeface="+mn-lt"/>
                          <a:ea typeface="+mn-ea"/>
                          <a:cs typeface="Arial" panose="020B0604020202020204" pitchFamily="34" charset="0"/>
                        </a:rPr>
                        <a:t>mỗi ngày</a:t>
                      </a:r>
                      <a:r>
                        <a:rPr kumimoji="0" lang="vi" sz="1600" b="0" i="0" u="none" strike="noStrike" kern="1200" cap="none" spc="0" normalizeH="0" baseline="30000" noProof="0">
                          <a:ln>
                            <a:noFill/>
                          </a:ln>
                          <a:solidFill>
                            <a:schemeClr val="accent1"/>
                          </a:solidFill>
                          <a:effectLst/>
                          <a:uLnTx/>
                          <a:uFillTx/>
                          <a:latin typeface="+mn-lt"/>
                          <a:ea typeface="+mn-ea"/>
                          <a:cs typeface="Arial" panose="020B0604020202020204" pitchFamily="34" charset="0"/>
                        </a:rPr>
                        <a:t>1-5</a:t>
                      </a:r>
                      <a:endParaRPr kumimoji="0" lang="vi" sz="1600" b="0" i="0" u="none" strike="noStrike" kern="1200" cap="none" spc="0" normalizeH="0" baseline="30000" noProof="0" dirty="0">
                        <a:ln>
                          <a:noFill/>
                        </a:ln>
                        <a:solidFill>
                          <a:schemeClr val="accent1"/>
                        </a:solidFill>
                        <a:effectLst/>
                        <a:uLnTx/>
                        <a:uFillTx/>
                        <a:latin typeface="+mn-lt"/>
                        <a:ea typeface="+mn-ea"/>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84606156"/>
                  </a:ext>
                </a:extLst>
              </a:tr>
              <a:tr h="5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 sz="1600" b="0" i="0" u="none" strike="noStrike" kern="1200" cap="none" spc="0" normalizeH="0" baseline="0" noProof="0">
                          <a:ln>
                            <a:noFill/>
                          </a:ln>
                          <a:solidFill>
                            <a:schemeClr val="accent1"/>
                          </a:solidFill>
                          <a:effectLst/>
                          <a:uLnTx/>
                          <a:uFillTx/>
                          <a:latin typeface="+mn-lt"/>
                          <a:ea typeface="+mn-ea"/>
                          <a:cs typeface="Arial" panose="020B0604020202020204" pitchFamily="34" charset="0"/>
                        </a:rPr>
                        <a:t>Có sẵn </a:t>
                      </a:r>
                      <a:r>
                        <a:rPr kumimoji="0" lang="vi" sz="1600" b="0"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dưới dạng </a:t>
                      </a:r>
                      <a:r>
                        <a:rPr kumimoji="0" lang="vi"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một viên</a:t>
                      </a:r>
                      <a:r>
                        <a:rPr kumimoji="0" lang="en-US"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 </a:t>
                      </a:r>
                      <a:r>
                        <a:rPr kumimoji="0" lang="vi" sz="16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kết hợp </a:t>
                      </a:r>
                      <a:r>
                        <a:rPr kumimoji="0" lang="vi" sz="1600" b="0"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t>với SGLT2i</a:t>
                      </a:r>
                      <a:r>
                        <a:rPr kumimoji="0" lang="vi" sz="1600" b="0" i="0" u="none" strike="noStrike" kern="1200" cap="none" spc="0" normalizeH="0" baseline="30000" noProof="0" dirty="0">
                          <a:ln>
                            <a:noFill/>
                          </a:ln>
                          <a:solidFill>
                            <a:schemeClr val="accent1"/>
                          </a:solidFill>
                          <a:effectLst/>
                          <a:uLnTx/>
                          <a:uFillTx/>
                          <a:latin typeface="+mn-lt"/>
                          <a:ea typeface="+mn-ea"/>
                          <a:cs typeface="Arial" panose="020B0604020202020204" pitchFamily="34" charset="0"/>
                        </a:rPr>
                        <a:t>12–14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91335325"/>
                  </a:ext>
                </a:extLst>
              </a:tr>
            </a:tbl>
          </a:graphicData>
        </a:graphic>
      </p:graphicFrame>
      <p:sp>
        <p:nvSpPr>
          <p:cNvPr id="15" name="Text Placeholder 11">
            <a:extLst>
              <a:ext uri="{FF2B5EF4-FFF2-40B4-BE49-F238E27FC236}">
                <a16:creationId xmlns:a16="http://schemas.microsoft.com/office/drawing/2014/main" id="{BAC56B14-7AC0-4315-8A96-AAAC0B5EB5DF}"/>
              </a:ext>
            </a:extLst>
          </p:cNvPr>
          <p:cNvSpPr>
            <a:spLocks noGrp="1"/>
          </p:cNvSpPr>
          <p:nvPr>
            <p:ph type="body" sz="quarter" idx="15"/>
          </p:nvPr>
        </p:nvSpPr>
        <p:spPr>
          <a:xfrm>
            <a:off x="-86505" y="6352957"/>
            <a:ext cx="11651472" cy="206296"/>
          </a:xfrm>
        </p:spPr>
        <p:txBody>
          <a:bodyPr/>
          <a:lstStyle/>
          <a:p>
            <a:pPr>
              <a:spcBef>
                <a:spcPts val="600"/>
              </a:spcBef>
            </a:pPr>
            <a:r>
              <a:rPr lang="en-GB" b="1" dirty="0">
                <a:solidFill>
                  <a:schemeClr val="tx1"/>
                </a:solidFill>
              </a:rPr>
              <a:t>Comparison of trials should be interpreted with caution due to differences in study design, populations, and methodology</a:t>
            </a:r>
            <a:br>
              <a:rPr lang="en-GB" b="1" dirty="0">
                <a:solidFill>
                  <a:schemeClr val="tx1"/>
                </a:solidFill>
              </a:rPr>
            </a:br>
            <a:r>
              <a:rPr lang="en-GB" dirty="0">
                <a:solidFill>
                  <a:schemeClr val="tx1"/>
                </a:solidFill>
              </a:rPr>
              <a:t>*CV safety refers to CV safety investigated in a CVOT, e.g., according to FDA guidance</a:t>
            </a:r>
            <a:r>
              <a:rPr lang="en-GB" baseline="30000" dirty="0">
                <a:solidFill>
                  <a:schemeClr val="tx1"/>
                </a:solidFill>
              </a:rPr>
              <a:t>15</a:t>
            </a:r>
            <a:r>
              <a:rPr lang="en-GB" dirty="0">
                <a:solidFill>
                  <a:schemeClr val="tx1"/>
                </a:solidFill>
              </a:rPr>
              <a:t>; </a:t>
            </a:r>
            <a:r>
              <a:rPr lang="en-GB" baseline="30000" dirty="0">
                <a:solidFill>
                  <a:schemeClr val="tx1"/>
                </a:solidFill>
              </a:rPr>
              <a:t>†</a:t>
            </a:r>
            <a:r>
              <a:rPr lang="en-GB" dirty="0">
                <a:solidFill>
                  <a:schemeClr val="tx1"/>
                </a:solidFill>
              </a:rPr>
              <a:t>Saxagliptin demonstrated overall CV safety according to FDA guidance by showing non-inferiority of 3P-MACE in SAVOR-TIMI 53; saxagliptin was associated with an increased risk for HHF in SAVOR-TIMI</a:t>
            </a:r>
            <a:r>
              <a:rPr lang="en-GB" baseline="30000" dirty="0">
                <a:solidFill>
                  <a:schemeClr val="tx1"/>
                </a:solidFill>
              </a:rPr>
              <a:t>9,15,</a:t>
            </a:r>
            <a:r>
              <a:rPr lang="en-GB" dirty="0">
                <a:solidFill>
                  <a:schemeClr val="tx1"/>
                </a:solidFill>
              </a:rPr>
              <a:t>; </a:t>
            </a:r>
            <a:r>
              <a:rPr lang="en-GB" baseline="30000" dirty="0">
                <a:solidFill>
                  <a:schemeClr val="tx1"/>
                </a:solidFill>
              </a:rPr>
              <a:t>‡</a:t>
            </a:r>
            <a:r>
              <a:rPr lang="en-GB" dirty="0">
                <a:solidFill>
                  <a:schemeClr val="tx1"/>
                </a:solidFill>
              </a:rPr>
              <a:t>Kidney safety refers to kidney safety investigated in a long-term randomised clinical trial with pre-specified, statistically powered, confirmatory tested for superiority, and adjudicated hard kidney outcomes (e.g., composite of death due to kidney disease, progression to sustained ESKD, or sustained eGFR decrease by ≥40%) in a population enriched for CKD (by specific CKD enrolment criteria). CKD, chronic kidney disease; CV, cardiovascular; CVOT, cardiovascular outcomes trial; eGFR, estimated glomerular filtration rate; ESKD, end-stage kidney disease; FDA, US Food and Drug Administration; HbA</a:t>
            </a:r>
            <a:r>
              <a:rPr lang="en-GB" baseline="-25000" dirty="0">
                <a:solidFill>
                  <a:schemeClr val="tx1"/>
                </a:solidFill>
              </a:rPr>
              <a:t>1c</a:t>
            </a:r>
            <a:r>
              <a:rPr lang="en-GB" dirty="0">
                <a:solidFill>
                  <a:schemeClr val="tx1"/>
                </a:solidFill>
              </a:rPr>
              <a:t>, glycated haemoglobin; HHF, hospitalisation for heart failure; SGLT2i, sodium-glucose co-transporter-2 inhibitor; T2D, type 2 diabetes. Please see slide notes for references</a:t>
            </a:r>
          </a:p>
        </p:txBody>
      </p:sp>
      <p:sp>
        <p:nvSpPr>
          <p:cNvPr id="12" name="TextBox 11">
            <a:extLst>
              <a:ext uri="{FF2B5EF4-FFF2-40B4-BE49-F238E27FC236}">
                <a16:creationId xmlns:a16="http://schemas.microsoft.com/office/drawing/2014/main" id="{43B4661D-C9C8-45A9-B2BA-6CCC9FE14709}"/>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143009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7071D-EEF3-47B5-A474-5BE9AA2AA171}"/>
              </a:ext>
            </a:extLst>
          </p:cNvPr>
          <p:cNvSpPr>
            <a:spLocks noGrp="1"/>
          </p:cNvSpPr>
          <p:nvPr>
            <p:ph type="title"/>
          </p:nvPr>
        </p:nvSpPr>
        <p:spPr/>
        <p:txBody>
          <a:bodyPr/>
          <a:lstStyle/>
          <a:p>
            <a:r>
              <a:rPr lang="vi" dirty="0"/>
              <a:t>Nội dung</a:t>
            </a:r>
          </a:p>
        </p:txBody>
      </p:sp>
      <p:sp>
        <p:nvSpPr>
          <p:cNvPr id="3" name="Text Placeholder 2">
            <a:extLst>
              <a:ext uri="{FF2B5EF4-FFF2-40B4-BE49-F238E27FC236}">
                <a16:creationId xmlns:a16="http://schemas.microsoft.com/office/drawing/2014/main" id="{F93FBD70-96FD-48D9-A0CF-F4D92B0DB909}"/>
              </a:ext>
            </a:extLst>
          </p:cNvPr>
          <p:cNvSpPr>
            <a:spLocks noGrp="1"/>
          </p:cNvSpPr>
          <p:nvPr>
            <p:ph type="body" sz="quarter" idx="15"/>
          </p:nvPr>
        </p:nvSpPr>
        <p:spPr/>
        <p:txBody>
          <a:bodyPr/>
          <a:lstStyle/>
          <a:p>
            <a:endParaRPr lang="en-GB" dirty="0"/>
          </a:p>
        </p:txBody>
      </p:sp>
      <p:grpSp>
        <p:nvGrpSpPr>
          <p:cNvPr id="2" name="Group 1">
            <a:extLst>
              <a:ext uri="{FF2B5EF4-FFF2-40B4-BE49-F238E27FC236}">
                <a16:creationId xmlns:a16="http://schemas.microsoft.com/office/drawing/2014/main" id="{7E3B9746-497D-4804-997F-14E0DB48833C}"/>
              </a:ext>
            </a:extLst>
          </p:cNvPr>
          <p:cNvGrpSpPr/>
          <p:nvPr/>
        </p:nvGrpSpPr>
        <p:grpSpPr>
          <a:xfrm>
            <a:off x="785340" y="979635"/>
            <a:ext cx="10621320" cy="978729"/>
            <a:chOff x="589005" y="895815"/>
            <a:chExt cx="7965990" cy="734047"/>
          </a:xfrm>
        </p:grpSpPr>
        <p:sp>
          <p:nvSpPr>
            <p:cNvPr id="40" name="Title 3">
              <a:extLst>
                <a:ext uri="{FF2B5EF4-FFF2-40B4-BE49-F238E27FC236}">
                  <a16:creationId xmlns:a16="http://schemas.microsoft.com/office/drawing/2014/main" id="{A23328E0-E8A7-4B4C-ADE9-ED1BB16D6FBF}"/>
                </a:ext>
              </a:extLst>
            </p:cNvPr>
            <p:cNvSpPr txBox="1">
              <a:spLocks/>
            </p:cNvSpPr>
            <p:nvPr/>
          </p:nvSpPr>
          <p:spPr>
            <a:xfrm>
              <a:off x="1554487" y="895815"/>
              <a:ext cx="7000508" cy="73404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ĐTĐ </a:t>
              </a:r>
              <a:r>
                <a:rPr kumimoji="0" lang="en-US" sz="3200" b="0" i="0" u="none" strike="noStrike" kern="1200" cap="none" spc="0" normalizeH="0" baseline="0" noProof="0" dirty="0" err="1">
                  <a:ln>
                    <a:noFill/>
                  </a:ln>
                  <a:solidFill>
                    <a:srgbClr val="B2B7BA"/>
                  </a:solidFill>
                  <a:effectLst/>
                  <a:uLnTx/>
                  <a:uFillTx/>
                  <a:latin typeface="Tahoma" panose="020B0604030504040204" pitchFamily="34" charset="0"/>
                  <a:ea typeface="+mj-ea"/>
                  <a:cs typeface="+mj-cs"/>
                </a:rPr>
                <a:t>típ</a:t>
              </a:r>
              <a:r>
                <a:rPr kumimoji="0" lang="en-US"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 2: </a:t>
              </a:r>
              <a:r>
                <a:rPr kumimoji="0" lang="vi-VN"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Gánh nặng – cơ chế bệnh sinh &amp; nhu cầu điều trị</a:t>
              </a:r>
              <a:endParaRPr kumimoji="0" lang="vi"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endParaRPr>
            </a:p>
          </p:txBody>
        </p:sp>
        <p:sp>
          <p:nvSpPr>
            <p:cNvPr id="45" name="Oval 44">
              <a:extLst>
                <a:ext uri="{FF2B5EF4-FFF2-40B4-BE49-F238E27FC236}">
                  <a16:creationId xmlns:a16="http://schemas.microsoft.com/office/drawing/2014/main" id="{028FCFC7-0D12-4486-B53C-489BEE82E9CC}"/>
                </a:ext>
              </a:extLst>
            </p:cNvPr>
            <p:cNvSpPr/>
            <p:nvPr/>
          </p:nvSpPr>
          <p:spPr>
            <a:xfrm>
              <a:off x="589005" y="974495"/>
              <a:ext cx="576687" cy="576687"/>
            </a:xfrm>
            <a:prstGeom prst="ellipse">
              <a:avLst/>
            </a:prstGeom>
            <a:solidFill>
              <a:srgbClr val="D2D3D2"/>
            </a:solidFill>
            <a:ln w="38100">
              <a:solidFill>
                <a:srgbClr val="D2D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0" name="Picture 19">
            <a:extLst>
              <a:ext uri="{FF2B5EF4-FFF2-40B4-BE49-F238E27FC236}">
                <a16:creationId xmlns:a16="http://schemas.microsoft.com/office/drawing/2014/main" id="{4BCB6AAD-22A0-4F60-95D2-480D315E33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1535" y="2411630"/>
            <a:ext cx="508859" cy="508859"/>
          </a:xfrm>
          <a:prstGeom prst="rect">
            <a:avLst/>
          </a:prstGeom>
        </p:spPr>
      </p:pic>
      <p:pic>
        <p:nvPicPr>
          <p:cNvPr id="25" name="Graphic 24">
            <a:extLst>
              <a:ext uri="{FF2B5EF4-FFF2-40B4-BE49-F238E27FC236}">
                <a16:creationId xmlns:a16="http://schemas.microsoft.com/office/drawing/2014/main" id="{14532EFE-731F-4109-A9AA-1587F66D99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343" y="1214282"/>
            <a:ext cx="466725" cy="495300"/>
          </a:xfrm>
          <a:prstGeom prst="rect">
            <a:avLst/>
          </a:prstGeom>
        </p:spPr>
      </p:pic>
      <p:grpSp>
        <p:nvGrpSpPr>
          <p:cNvPr id="17" name="Group 16">
            <a:extLst>
              <a:ext uri="{FF2B5EF4-FFF2-40B4-BE49-F238E27FC236}">
                <a16:creationId xmlns:a16="http://schemas.microsoft.com/office/drawing/2014/main" id="{5471E768-F8EA-4F56-BB27-EFD96AD8ED26}"/>
              </a:ext>
            </a:extLst>
          </p:cNvPr>
          <p:cNvGrpSpPr/>
          <p:nvPr/>
        </p:nvGrpSpPr>
        <p:grpSpPr>
          <a:xfrm>
            <a:off x="785340" y="2286067"/>
            <a:ext cx="10177730" cy="978729"/>
            <a:chOff x="589317" y="3040376"/>
            <a:chExt cx="7633298" cy="734047"/>
          </a:xfrm>
        </p:grpSpPr>
        <p:sp>
          <p:nvSpPr>
            <p:cNvPr id="19" name="Title 3">
              <a:extLst>
                <a:ext uri="{FF2B5EF4-FFF2-40B4-BE49-F238E27FC236}">
                  <a16:creationId xmlns:a16="http://schemas.microsoft.com/office/drawing/2014/main" id="{11E5C4D9-EEA4-4857-B88C-CE58B3F5D48D}"/>
                </a:ext>
              </a:extLst>
            </p:cNvPr>
            <p:cNvSpPr txBox="1">
              <a:spLocks/>
            </p:cNvSpPr>
            <p:nvPr/>
          </p:nvSpPr>
          <p:spPr>
            <a:xfrm>
              <a:off x="1554486" y="3040376"/>
              <a:ext cx="6668129" cy="73404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vi-VN" sz="3200" b="0" dirty="0">
                  <a:solidFill>
                    <a:srgbClr val="B2B7BA"/>
                  </a:solidFill>
                  <a:latin typeface="Tahoma" panose="020B0604030504040204" pitchFamily="34" charset="0"/>
                </a:rPr>
                <a:t>Linagliptin</a:t>
              </a:r>
              <a:r>
                <a:rPr lang="vi" sz="3200" b="0" dirty="0">
                  <a:solidFill>
                    <a:srgbClr val="B2B7BA"/>
                  </a:solidFill>
                  <a:latin typeface="Tahoma" panose="020B0604030504040204" pitchFamily="34" charset="0"/>
                </a:rPr>
                <a:t>: </a:t>
              </a:r>
              <a:r>
                <a:rPr lang="vi-VN" sz="3200" b="0" dirty="0">
                  <a:solidFill>
                    <a:srgbClr val="B2B7BA"/>
                  </a:solidFill>
                  <a:latin typeface="Tahoma" panose="020B0604030504040204" pitchFamily="34" charset="0"/>
                </a:rPr>
                <a:t>Giải pháp hiệu quả - an toàn và đơn giản cho phổ rộng BN ĐTĐ típ 2</a:t>
              </a:r>
              <a:endParaRPr lang="vi" sz="3200" b="0" dirty="0">
                <a:solidFill>
                  <a:srgbClr val="B2B7BA"/>
                </a:solidFill>
                <a:latin typeface="Tahoma" panose="020B0604030504040204" pitchFamily="34" charset="0"/>
              </a:endParaRPr>
            </a:p>
          </p:txBody>
        </p:sp>
        <p:sp>
          <p:nvSpPr>
            <p:cNvPr id="22" name="Oval 21">
              <a:extLst>
                <a:ext uri="{FF2B5EF4-FFF2-40B4-BE49-F238E27FC236}">
                  <a16:creationId xmlns:a16="http://schemas.microsoft.com/office/drawing/2014/main" id="{640BB145-4297-4D98-AEE7-D13A3A82890B}"/>
                </a:ext>
              </a:extLst>
            </p:cNvPr>
            <p:cNvSpPr/>
            <p:nvPr/>
          </p:nvSpPr>
          <p:spPr>
            <a:xfrm>
              <a:off x="589317" y="3119397"/>
              <a:ext cx="576000" cy="576000"/>
            </a:xfrm>
            <a:prstGeom prst="ellipse">
              <a:avLst/>
            </a:prstGeom>
            <a:solidFill>
              <a:srgbClr val="D2D3D2"/>
            </a:solidFill>
            <a:ln w="38100">
              <a:solidFill>
                <a:srgbClr val="D2D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3" name="Graphic 22">
            <a:extLst>
              <a:ext uri="{FF2B5EF4-FFF2-40B4-BE49-F238E27FC236}">
                <a16:creationId xmlns:a16="http://schemas.microsoft.com/office/drawing/2014/main" id="{2FE88DD2-5D91-40A8-AC4A-00066AE9CA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967" y="2526685"/>
            <a:ext cx="432426" cy="483906"/>
          </a:xfrm>
          <a:prstGeom prst="rect">
            <a:avLst/>
          </a:prstGeom>
        </p:spPr>
      </p:pic>
      <p:grpSp>
        <p:nvGrpSpPr>
          <p:cNvPr id="7" name="Group 6">
            <a:extLst>
              <a:ext uri="{FF2B5EF4-FFF2-40B4-BE49-F238E27FC236}">
                <a16:creationId xmlns:a16="http://schemas.microsoft.com/office/drawing/2014/main" id="{FA1C8A33-ECFE-4126-8B85-C2242B5553DD}"/>
              </a:ext>
            </a:extLst>
          </p:cNvPr>
          <p:cNvGrpSpPr/>
          <p:nvPr/>
        </p:nvGrpSpPr>
        <p:grpSpPr>
          <a:xfrm>
            <a:off x="785340" y="3622659"/>
            <a:ext cx="10866132" cy="978729"/>
            <a:chOff x="785340" y="4630608"/>
            <a:chExt cx="10866132" cy="978729"/>
          </a:xfrm>
        </p:grpSpPr>
        <p:grpSp>
          <p:nvGrpSpPr>
            <p:cNvPr id="12" name="Group 11">
              <a:extLst>
                <a:ext uri="{FF2B5EF4-FFF2-40B4-BE49-F238E27FC236}">
                  <a16:creationId xmlns:a16="http://schemas.microsoft.com/office/drawing/2014/main" id="{CBF9655A-4055-43C9-9331-E0647BC80038}"/>
                </a:ext>
              </a:extLst>
            </p:cNvPr>
            <p:cNvGrpSpPr/>
            <p:nvPr/>
          </p:nvGrpSpPr>
          <p:grpSpPr>
            <a:xfrm>
              <a:off x="785340" y="4630608"/>
              <a:ext cx="10866132" cy="978729"/>
              <a:chOff x="589317" y="3040376"/>
              <a:chExt cx="8149599" cy="734047"/>
            </a:xfrm>
          </p:grpSpPr>
          <p:sp>
            <p:nvSpPr>
              <p:cNvPr id="29" name="Title 3">
                <a:extLst>
                  <a:ext uri="{FF2B5EF4-FFF2-40B4-BE49-F238E27FC236}">
                    <a16:creationId xmlns:a16="http://schemas.microsoft.com/office/drawing/2014/main" id="{5E2CA78A-FBE1-49DA-B0E4-AA27E00309F5}"/>
                  </a:ext>
                </a:extLst>
              </p:cNvPr>
              <p:cNvSpPr txBox="1">
                <a:spLocks/>
              </p:cNvSpPr>
              <p:nvPr/>
            </p:nvSpPr>
            <p:spPr>
              <a:xfrm>
                <a:off x="1554486" y="3040376"/>
                <a:ext cx="7184430" cy="73404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vi" sz="3200" b="0" dirty="0">
                    <a:solidFill>
                      <a:srgbClr val="332A86"/>
                    </a:solidFill>
                    <a:latin typeface="Calibri" panose="020F0502020204030204"/>
                  </a:rPr>
                  <a:t>Các hướng dẫn toàn cầu đã xác định </a:t>
                </a:r>
                <a:r>
                  <a:rPr lang="en-US" sz="3200" b="0" dirty="0" err="1">
                    <a:solidFill>
                      <a:srgbClr val="332A86"/>
                    </a:solidFill>
                    <a:latin typeface="Calibri" panose="020F0502020204030204"/>
                  </a:rPr>
                  <a:t>vai</a:t>
                </a:r>
                <a:r>
                  <a:rPr lang="en-US" sz="3200" b="0" dirty="0">
                    <a:solidFill>
                      <a:srgbClr val="332A86"/>
                    </a:solidFill>
                    <a:latin typeface="Calibri" panose="020F0502020204030204"/>
                  </a:rPr>
                  <a:t> </a:t>
                </a:r>
                <a:r>
                  <a:rPr lang="en-US" sz="3200" b="0" dirty="0" err="1">
                    <a:solidFill>
                      <a:srgbClr val="332A86"/>
                    </a:solidFill>
                    <a:latin typeface="Calibri" panose="020F0502020204030204"/>
                  </a:rPr>
                  <a:t>trò</a:t>
                </a:r>
                <a:r>
                  <a:rPr lang="en-US" sz="3200" b="0" dirty="0">
                    <a:solidFill>
                      <a:srgbClr val="332A86"/>
                    </a:solidFill>
                    <a:latin typeface="Calibri" panose="020F0502020204030204"/>
                  </a:rPr>
                  <a:t> </a:t>
                </a:r>
                <a:r>
                  <a:rPr lang="vi" sz="3200" b="0" dirty="0">
                    <a:solidFill>
                      <a:srgbClr val="332A86"/>
                    </a:solidFill>
                    <a:latin typeface="Calibri" panose="020F0502020204030204"/>
                  </a:rPr>
                  <a:t>của </a:t>
                </a:r>
                <a:r>
                  <a:rPr lang="en-US" sz="3200" b="0" dirty="0" err="1">
                    <a:solidFill>
                      <a:srgbClr val="332A86"/>
                    </a:solidFill>
                    <a:latin typeface="Calibri" panose="020F0502020204030204"/>
                  </a:rPr>
                  <a:t>thuốc</a:t>
                </a:r>
                <a:r>
                  <a:rPr lang="vi" sz="3200" b="0" dirty="0">
                    <a:solidFill>
                      <a:srgbClr val="332A86"/>
                    </a:solidFill>
                    <a:latin typeface="Calibri" panose="020F0502020204030204"/>
                  </a:rPr>
                  <a:t> ức chế DPP4 như thế nào?</a:t>
                </a:r>
                <a:endParaRPr lang="en-GB" sz="3200" b="0" dirty="0">
                  <a:solidFill>
                    <a:srgbClr val="332A86"/>
                  </a:solidFill>
                  <a:latin typeface="Calibri" panose="020F0502020204030204"/>
                </a:endParaRPr>
              </a:p>
            </p:txBody>
          </p:sp>
          <p:sp>
            <p:nvSpPr>
              <p:cNvPr id="31" name="Oval 30">
                <a:extLst>
                  <a:ext uri="{FF2B5EF4-FFF2-40B4-BE49-F238E27FC236}">
                    <a16:creationId xmlns:a16="http://schemas.microsoft.com/office/drawing/2014/main" id="{4B92CAAA-B98A-4522-B837-0BF090FF7A53}"/>
                  </a:ext>
                </a:extLst>
              </p:cNvPr>
              <p:cNvSpPr/>
              <p:nvPr/>
            </p:nvSpPr>
            <p:spPr>
              <a:xfrm>
                <a:off x="589317" y="3119397"/>
                <a:ext cx="576000" cy="576000"/>
              </a:xfrm>
              <a:prstGeom prst="ellipse">
                <a:avLst/>
              </a:prstGeom>
              <a:solidFill>
                <a:srgbClr val="FE9F2E"/>
              </a:solidFill>
              <a:ln w="38100">
                <a:solidFill>
                  <a:srgbClr val="FE9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4" name="Graphic 23">
              <a:extLst>
                <a:ext uri="{FF2B5EF4-FFF2-40B4-BE49-F238E27FC236}">
                  <a16:creationId xmlns:a16="http://schemas.microsoft.com/office/drawing/2014/main" id="{5671794C-2AD5-4575-A332-B4A8E68B67F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3763"/>
            <a:stretch/>
          </p:blipFill>
          <p:spPr>
            <a:xfrm>
              <a:off x="921282" y="4864165"/>
              <a:ext cx="506340" cy="545812"/>
            </a:xfrm>
            <a:prstGeom prst="rect">
              <a:avLst/>
            </a:prstGeom>
          </p:spPr>
        </p:pic>
      </p:grpSp>
      <p:grpSp>
        <p:nvGrpSpPr>
          <p:cNvPr id="30" name="Group 29">
            <a:extLst>
              <a:ext uri="{FF2B5EF4-FFF2-40B4-BE49-F238E27FC236}">
                <a16:creationId xmlns:a16="http://schemas.microsoft.com/office/drawing/2014/main" id="{4BDF927B-C504-4F68-84B1-B7A2DA5CBF3E}"/>
              </a:ext>
            </a:extLst>
          </p:cNvPr>
          <p:cNvGrpSpPr/>
          <p:nvPr/>
        </p:nvGrpSpPr>
        <p:grpSpPr>
          <a:xfrm>
            <a:off x="770327" y="1075346"/>
            <a:ext cx="768000" cy="768000"/>
            <a:chOff x="-59752" y="3045000"/>
            <a:chExt cx="768000" cy="768000"/>
          </a:xfrm>
        </p:grpSpPr>
        <p:sp>
          <p:nvSpPr>
            <p:cNvPr id="32" name="Oval 31">
              <a:extLst>
                <a:ext uri="{FF2B5EF4-FFF2-40B4-BE49-F238E27FC236}">
                  <a16:creationId xmlns:a16="http://schemas.microsoft.com/office/drawing/2014/main" id="{5AA6EBDF-685D-42D0-B317-EDD9B0F64C7E}"/>
                </a:ext>
              </a:extLst>
            </p:cNvPr>
            <p:cNvSpPr/>
            <p:nvPr/>
          </p:nvSpPr>
          <p:spPr>
            <a:xfrm>
              <a:off x="-59752" y="3045000"/>
              <a:ext cx="768000" cy="768000"/>
            </a:xfrm>
            <a:prstGeom prst="ellipse">
              <a:avLst/>
            </a:prstGeom>
            <a:solidFill>
              <a:srgbClr val="D2D3D2"/>
            </a:solidFill>
            <a:ln w="38100">
              <a:solidFill>
                <a:srgbClr val="D2D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Graphic 32">
              <a:extLst>
                <a:ext uri="{FF2B5EF4-FFF2-40B4-BE49-F238E27FC236}">
                  <a16:creationId xmlns:a16="http://schemas.microsoft.com/office/drawing/2014/main" id="{71661AF2-4F65-47A5-8A52-3BFA69E7EE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102" y="3154780"/>
              <a:ext cx="432426" cy="483906"/>
            </a:xfrm>
            <a:prstGeom prst="rect">
              <a:avLst/>
            </a:prstGeom>
          </p:spPr>
        </p:pic>
      </p:grpSp>
      <p:grpSp>
        <p:nvGrpSpPr>
          <p:cNvPr id="34" name="Group 33">
            <a:extLst>
              <a:ext uri="{FF2B5EF4-FFF2-40B4-BE49-F238E27FC236}">
                <a16:creationId xmlns:a16="http://schemas.microsoft.com/office/drawing/2014/main" id="{433376F8-AA8C-4222-8A3D-BB28A4964AEE}"/>
              </a:ext>
            </a:extLst>
          </p:cNvPr>
          <p:cNvGrpSpPr/>
          <p:nvPr/>
        </p:nvGrpSpPr>
        <p:grpSpPr>
          <a:xfrm>
            <a:off x="784424" y="2391428"/>
            <a:ext cx="768916" cy="768916"/>
            <a:chOff x="-60395" y="1897143"/>
            <a:chExt cx="768916" cy="768916"/>
          </a:xfrm>
        </p:grpSpPr>
        <p:sp>
          <p:nvSpPr>
            <p:cNvPr id="35" name="Oval 34">
              <a:extLst>
                <a:ext uri="{FF2B5EF4-FFF2-40B4-BE49-F238E27FC236}">
                  <a16:creationId xmlns:a16="http://schemas.microsoft.com/office/drawing/2014/main" id="{E373568F-0117-4520-871B-6BB9C72FD30B}"/>
                </a:ext>
              </a:extLst>
            </p:cNvPr>
            <p:cNvSpPr/>
            <p:nvPr/>
          </p:nvSpPr>
          <p:spPr>
            <a:xfrm>
              <a:off x="-60395" y="1897143"/>
              <a:ext cx="768916" cy="768916"/>
            </a:xfrm>
            <a:prstGeom prst="ellipse">
              <a:avLst/>
            </a:prstGeom>
            <a:solidFill>
              <a:srgbClr val="D2D3D2"/>
            </a:solidFill>
            <a:ln w="38100">
              <a:solidFill>
                <a:srgbClr val="D2D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6" name="Graphic 35">
              <a:extLst>
                <a:ext uri="{FF2B5EF4-FFF2-40B4-BE49-F238E27FC236}">
                  <a16:creationId xmlns:a16="http://schemas.microsoft.com/office/drawing/2014/main" id="{A622AB44-DDBF-49BC-8C92-694AF1A69A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07" y="2031385"/>
              <a:ext cx="466725" cy="495300"/>
            </a:xfrm>
            <a:prstGeom prst="rect">
              <a:avLst/>
            </a:prstGeom>
          </p:spPr>
        </p:pic>
      </p:grpSp>
      <p:sp>
        <p:nvSpPr>
          <p:cNvPr id="26" name="TextBox 25">
            <a:extLst>
              <a:ext uri="{FF2B5EF4-FFF2-40B4-BE49-F238E27FC236}">
                <a16:creationId xmlns:a16="http://schemas.microsoft.com/office/drawing/2014/main" id="{A5C9A9F8-FFBC-4F8E-BD95-CF4474B7A4A2}"/>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266141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 dirty="0"/>
              <a:t>Thuốc ức chế DPP4 đại diện cho một lựa chọn điều trị bổ sung </a:t>
            </a:r>
            <a:r>
              <a:rPr lang="vi"/>
              <a:t>phổ biến</a:t>
            </a:r>
            <a:r>
              <a:rPr lang="vi" baseline="30000"/>
              <a:t>1,2</a:t>
            </a:r>
            <a:endParaRPr lang="vi" baseline="30000" dirty="0"/>
          </a:p>
        </p:txBody>
      </p:sp>
      <p:sp>
        <p:nvSpPr>
          <p:cNvPr id="8" name="Text Placeholder 7">
            <a:extLst>
              <a:ext uri="{FF2B5EF4-FFF2-40B4-BE49-F238E27FC236}">
                <a16:creationId xmlns:a16="http://schemas.microsoft.com/office/drawing/2014/main" id="{FC1A816A-4E80-4D8E-A088-0796C7071C14}"/>
              </a:ext>
            </a:extLst>
          </p:cNvPr>
          <p:cNvSpPr>
            <a:spLocks noGrp="1"/>
          </p:cNvSpPr>
          <p:nvPr>
            <p:ph type="body" sz="quarter" idx="16"/>
          </p:nvPr>
        </p:nvSpPr>
        <p:spPr/>
        <p:txBody>
          <a:bodyPr/>
          <a:lstStyle/>
          <a:p>
            <a:r>
              <a:rPr lang="en-US" sz="2000"/>
              <a:t>Đ</a:t>
            </a:r>
            <a:r>
              <a:rPr lang="vi" sz="2000"/>
              <a:t>ược </a:t>
            </a:r>
            <a:r>
              <a:rPr lang="vi" sz="2000" dirty="0"/>
              <a:t>giới thiệu trong </a:t>
            </a:r>
            <a:r>
              <a:rPr lang="vi" sz="2000"/>
              <a:t>các </a:t>
            </a:r>
            <a:r>
              <a:rPr lang="en-US" sz="2000"/>
              <a:t>khuyến cáo</a:t>
            </a:r>
            <a:r>
              <a:rPr lang="vi" sz="2000"/>
              <a:t> </a:t>
            </a:r>
            <a:r>
              <a:rPr lang="vi" sz="2000" dirty="0"/>
              <a:t>quốc tế và quen thuộc với các bác sĩ chăm </a:t>
            </a:r>
            <a:r>
              <a:rPr lang="vi" sz="2000"/>
              <a:t>sóc </a:t>
            </a:r>
            <a:r>
              <a:rPr lang="en-US" sz="2000"/>
              <a:t>ban đầu</a:t>
            </a:r>
            <a:endParaRPr lang="vi" sz="2000" dirty="0"/>
          </a:p>
          <a:p>
            <a:endParaRPr lang="en-GB" dirty="0"/>
          </a:p>
        </p:txBody>
      </p:sp>
      <p:sp>
        <p:nvSpPr>
          <p:cNvPr id="17" name="Footer Placeholder 4">
            <a:extLst>
              <a:ext uri="{FF2B5EF4-FFF2-40B4-BE49-F238E27FC236}">
                <a16:creationId xmlns:a16="http://schemas.microsoft.com/office/drawing/2014/main" id="{771FDB66-0B11-4AF5-84C7-1589F013E306}"/>
              </a:ext>
            </a:extLst>
          </p:cNvPr>
          <p:cNvSpPr txBox="1">
            <a:spLocks/>
          </p:cNvSpPr>
          <p:nvPr/>
        </p:nvSpPr>
        <p:spPr>
          <a:xfrm>
            <a:off x="504002" y="6454800"/>
            <a:ext cx="8631047" cy="244800"/>
          </a:xfrm>
          <a:prstGeom prst="rect">
            <a:avLst/>
          </a:prstGeom>
        </p:spPr>
        <p:txBody>
          <a:bodyPr anchor="b"/>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GB" sz="1051" b="0" i="0" u="none" strike="noStrike" kern="1200" cap="none" spc="0" normalizeH="0" baseline="0" noProof="0" dirty="0">
              <a:ln>
                <a:noFill/>
              </a:ln>
              <a:solidFill>
                <a:srgbClr val="332A86"/>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33C45A6C-F360-4CD8-8B39-36F91F1D439F}"/>
              </a:ext>
            </a:extLst>
          </p:cNvPr>
          <p:cNvCxnSpPr>
            <a:cxnSpLocks/>
          </p:cNvCxnSpPr>
          <p:nvPr/>
        </p:nvCxnSpPr>
        <p:spPr>
          <a:xfrm>
            <a:off x="3781628" y="3701793"/>
            <a:ext cx="1574143" cy="0"/>
          </a:xfrm>
          <a:prstGeom prst="straightConnector1">
            <a:avLst/>
          </a:prstGeom>
          <a:noFill/>
          <a:ln w="76200" cap="flat" cmpd="sng" algn="ctr">
            <a:solidFill>
              <a:schemeClr val="accent1"/>
            </a:solidFill>
            <a:prstDash val="solid"/>
            <a:miter lim="800000"/>
            <a:tailEnd type="triangle"/>
          </a:ln>
          <a:effectLst/>
        </p:spPr>
      </p:cxnSp>
      <p:sp>
        <p:nvSpPr>
          <p:cNvPr id="18" name="Content Placeholder 2">
            <a:extLst>
              <a:ext uri="{FF2B5EF4-FFF2-40B4-BE49-F238E27FC236}">
                <a16:creationId xmlns:a16="http://schemas.microsoft.com/office/drawing/2014/main" id="{F7A6CB13-C97F-4514-9C5A-7F8FDFA42BA6}"/>
              </a:ext>
            </a:extLst>
          </p:cNvPr>
          <p:cNvSpPr>
            <a:spLocks noGrp="1"/>
          </p:cNvSpPr>
          <p:nvPr/>
        </p:nvSpPr>
        <p:spPr>
          <a:xfrm>
            <a:off x="5523330" y="1140528"/>
            <a:ext cx="6668670" cy="4731524"/>
          </a:xfrm>
          <a:prstGeom prst="rect">
            <a:avLst/>
          </a:prstGeom>
        </p:spPr>
        <p:txBody>
          <a:bodyPr vert="horz" wrap="square" lIns="91440" tIns="45720" rIns="91440" bIns="45720" rtlCol="0" anchor="ctr">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1008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1476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1836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46" marR="0" lvl="0" indent="-360346" algn="l" defTabSz="914354" rtl="0" eaLnBrk="1" fontAlgn="auto" latinLnBrk="0" hangingPunct="1">
              <a:lnSpc>
                <a:spcPct val="150000"/>
              </a:lnSpc>
              <a:spcBef>
                <a:spcPts val="0"/>
              </a:spcBef>
              <a:spcAft>
                <a:spcPts val="0"/>
              </a:spcAft>
              <a:buClrTx/>
              <a:buSzPct val="85000"/>
              <a:buFont typeface="Calibri" panose="020F0502020204030204" pitchFamily="34" charset="0"/>
              <a:buChar char="⃝"/>
              <a:tabLst/>
              <a:defRPr/>
            </a:pPr>
            <a:r>
              <a:rPr kumimoji="0" lang="vi" sz="2200" b="0" i="0" u="none" strike="noStrike" kern="1200" cap="none" spc="0" normalizeH="0" baseline="0" noProof="0" dirty="0">
                <a:ln>
                  <a:noFill/>
                </a:ln>
                <a:solidFill>
                  <a:srgbClr val="332A86"/>
                </a:solidFill>
                <a:effectLst/>
                <a:uLnTx/>
                <a:uFillTx/>
                <a:latin typeface="Tahoma" panose="020B0604030504040204" pitchFamily="34" charset="0"/>
                <a:ea typeface="+mn-ea"/>
                <a:cs typeface="+mn-cs"/>
              </a:rPr>
              <a:t>Hiệu quả</a:t>
            </a:r>
            <a:endParaRPr kumimoji="0" lang="en-GB" sz="2200" b="0" i="0" u="none" strike="noStrike" kern="1200" cap="none" spc="0" normalizeH="0" baseline="0" noProof="0" dirty="0">
              <a:ln>
                <a:noFill/>
              </a:ln>
              <a:solidFill>
                <a:srgbClr val="332A86"/>
              </a:solidFill>
              <a:effectLst/>
              <a:uLnTx/>
              <a:uFillTx/>
              <a:latin typeface="Calibri" panose="020F0502020204030204"/>
              <a:ea typeface="+mn-ea"/>
              <a:cs typeface="+mn-cs"/>
            </a:endParaRPr>
          </a:p>
          <a:p>
            <a:pPr marL="360346" marR="0" lvl="0" indent="-360346" algn="l" defTabSz="914354" rtl="0" eaLnBrk="1" fontAlgn="auto" latinLnBrk="0" hangingPunct="1">
              <a:lnSpc>
                <a:spcPct val="150000"/>
              </a:lnSpc>
              <a:spcBef>
                <a:spcPts val="0"/>
              </a:spcBef>
              <a:spcAft>
                <a:spcPts val="0"/>
              </a:spcAft>
              <a:buClrTx/>
              <a:buSzPct val="85000"/>
              <a:buFont typeface="Calibri" panose="020F0502020204030204" pitchFamily="34" charset="0"/>
              <a:buChar char="⃝"/>
              <a:tabLst/>
              <a:defRPr/>
            </a:pP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Í</a:t>
            </a:r>
            <a:r>
              <a:rPr kumimoji="0" lang="vi" sz="2200" b="0" i="0" u="none" strike="noStrike" kern="1200" cap="none" spc="0" normalizeH="0" baseline="0" noProof="0" dirty="0">
                <a:ln>
                  <a:noFill/>
                </a:ln>
                <a:solidFill>
                  <a:srgbClr val="332A86"/>
                </a:solidFill>
                <a:effectLst/>
                <a:uLnTx/>
                <a:uFillTx/>
                <a:latin typeface="Calibri" panose="020F0502020204030204"/>
                <a:ea typeface="+mn-ea"/>
                <a:cs typeface="+mn-cs"/>
              </a:rPr>
              <a:t>t hoặc không có</a:t>
            </a: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 h</a:t>
            </a:r>
            <a:r>
              <a:rPr kumimoji="0" lang="vi" sz="2200" b="0" i="0" u="none" strike="noStrike" kern="1200" cap="none" spc="0" normalizeH="0" baseline="0" noProof="0" dirty="0">
                <a:ln>
                  <a:noFill/>
                </a:ln>
                <a:solidFill>
                  <a:srgbClr val="332A86"/>
                </a:solidFill>
                <a:effectLst/>
                <a:uLnTx/>
                <a:uFillTx/>
                <a:latin typeface="Tahoma" panose="020B0604030504040204" pitchFamily="34" charset="0"/>
                <a:ea typeface="+mn-ea"/>
                <a:cs typeface="+mn-cs"/>
              </a:rPr>
              <a:t>ạ đường huyết </a:t>
            </a:r>
            <a:endParaRPr kumimoji="0" lang="vi" sz="2200" b="0" i="0" u="none" strike="noStrike" kern="1200" cap="none" spc="0" normalizeH="0" baseline="0" noProof="0" dirty="0">
              <a:ln>
                <a:noFill/>
              </a:ln>
              <a:solidFill>
                <a:srgbClr val="332A86"/>
              </a:solidFill>
              <a:effectLst/>
              <a:uLnTx/>
              <a:uFillTx/>
              <a:latin typeface="Calibri" panose="020F0502020204030204"/>
              <a:ea typeface="+mn-ea"/>
              <a:cs typeface="+mn-cs"/>
            </a:endParaRPr>
          </a:p>
          <a:p>
            <a:pPr marL="360346" marR="0" lvl="0" indent="-360346" algn="l" defTabSz="914354" rtl="0" eaLnBrk="1" fontAlgn="auto" latinLnBrk="0" hangingPunct="1">
              <a:lnSpc>
                <a:spcPct val="150000"/>
              </a:lnSpc>
              <a:spcBef>
                <a:spcPts val="0"/>
              </a:spcBef>
              <a:spcAft>
                <a:spcPts val="0"/>
              </a:spcAft>
              <a:buClrTx/>
              <a:buSzPct val="85000"/>
              <a:buFont typeface="Calibri" panose="020F0502020204030204" pitchFamily="34" charset="0"/>
              <a:buChar char="⃝"/>
              <a:tabLst/>
              <a:defRPr/>
            </a:pPr>
            <a:r>
              <a:rPr kumimoji="0" lang="en-US" sz="2200" b="0" i="0" u="none" strike="noStrike" kern="1200" cap="none" spc="0" normalizeH="0" baseline="0" noProof="0" dirty="0" err="1">
                <a:ln>
                  <a:noFill/>
                </a:ln>
                <a:solidFill>
                  <a:srgbClr val="332A86"/>
                </a:solidFill>
                <a:effectLst/>
                <a:uLnTx/>
                <a:uFillTx/>
                <a:latin typeface="Calibri" panose="020F0502020204030204"/>
                <a:ea typeface="+mn-ea"/>
                <a:cs typeface="+mn-cs"/>
              </a:rPr>
              <a:t>Không</a:t>
            </a: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332A86"/>
                </a:solidFill>
                <a:effectLst/>
                <a:uLnTx/>
                <a:uFillTx/>
                <a:latin typeface="Calibri" panose="020F0502020204030204"/>
                <a:ea typeface="+mn-ea"/>
                <a:cs typeface="+mn-cs"/>
              </a:rPr>
              <a:t>thay</a:t>
            </a: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332A86"/>
                </a:solidFill>
                <a:effectLst/>
                <a:uLnTx/>
                <a:uFillTx/>
                <a:latin typeface="Calibri" panose="020F0502020204030204"/>
                <a:ea typeface="+mn-ea"/>
                <a:cs typeface="+mn-cs"/>
              </a:rPr>
              <a:t>đổi</a:t>
            </a: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332A86"/>
                </a:solidFill>
                <a:effectLst/>
                <a:uLnTx/>
                <a:uFillTx/>
                <a:latin typeface="Calibri" panose="020F0502020204030204"/>
                <a:ea typeface="+mn-ea"/>
                <a:cs typeface="+mn-cs"/>
              </a:rPr>
              <a:t>cân</a:t>
            </a: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332A86"/>
                </a:solidFill>
                <a:effectLst/>
                <a:uLnTx/>
                <a:uFillTx/>
                <a:latin typeface="Calibri" panose="020F0502020204030204"/>
                <a:ea typeface="+mn-ea"/>
                <a:cs typeface="+mn-cs"/>
              </a:rPr>
              <a:t>nặng</a:t>
            </a:r>
            <a:endParaRPr kumimoji="0" lang="vi" sz="2200" b="0" i="0" u="none" strike="noStrike" kern="1200" cap="none" spc="0" normalizeH="0" baseline="0" noProof="0" dirty="0">
              <a:ln>
                <a:noFill/>
              </a:ln>
              <a:solidFill>
                <a:srgbClr val="332A86"/>
              </a:solidFill>
              <a:effectLst/>
              <a:uLnTx/>
              <a:uFillTx/>
              <a:latin typeface="Tahoma" panose="020B0604030504040204" pitchFamily="34" charset="0"/>
              <a:ea typeface="+mn-ea"/>
              <a:cs typeface="+mn-cs"/>
            </a:endParaRPr>
          </a:p>
          <a:p>
            <a:pPr marL="360346" marR="0" lvl="0" indent="-360346" algn="l" defTabSz="914354" rtl="0" eaLnBrk="1" fontAlgn="auto" latinLnBrk="0" hangingPunct="1">
              <a:lnSpc>
                <a:spcPct val="150000"/>
              </a:lnSpc>
              <a:spcBef>
                <a:spcPts val="0"/>
              </a:spcBef>
              <a:spcAft>
                <a:spcPts val="0"/>
              </a:spcAft>
              <a:buClrTx/>
              <a:buSzPct val="85000"/>
              <a:buFont typeface="Calibri" panose="020F0502020204030204" pitchFamily="34" charset="0"/>
              <a:buChar char="⃝"/>
              <a:tabLst/>
              <a:defRPr/>
            </a:pPr>
            <a:r>
              <a:rPr kumimoji="0" lang="vi" sz="2200" b="0" i="0" u="none" strike="noStrike" kern="1200" cap="none" spc="0" normalizeH="0" baseline="0" noProof="0" dirty="0">
                <a:ln>
                  <a:noFill/>
                </a:ln>
                <a:solidFill>
                  <a:srgbClr val="332A86"/>
                </a:solidFill>
                <a:effectLst/>
                <a:uLnTx/>
                <a:uFillTx/>
                <a:latin typeface="Calibri" panose="020F0502020204030204"/>
                <a:ea typeface="+mn-ea"/>
                <a:cs typeface="+mn-cs"/>
              </a:rPr>
              <a:t>Hồ sơ an toàn (bao gồm </a:t>
            </a: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TM</a:t>
            </a:r>
            <a:r>
              <a:rPr kumimoji="0" lang="vi" sz="2200" b="0" i="0" u="none" strike="noStrike" kern="1200" cap="none" spc="0" normalizeH="0" baseline="0" noProof="0" dirty="0">
                <a:ln>
                  <a:noFill/>
                </a:ln>
                <a:solidFill>
                  <a:srgbClr val="332A86"/>
                </a:solidFill>
                <a:effectLst/>
                <a:uLnTx/>
                <a:uFillTx/>
                <a:latin typeface="Calibri" panose="020F0502020204030204"/>
                <a:ea typeface="+mn-ea"/>
                <a:cs typeface="+mn-cs"/>
              </a:rPr>
              <a:t>) tương tự như giả dược*</a:t>
            </a:r>
          </a:p>
          <a:p>
            <a:pPr marL="360346" marR="0" lvl="0" indent="-360346" algn="l" defTabSz="914354" rtl="0" eaLnBrk="1" fontAlgn="auto" latinLnBrk="0" hangingPunct="1">
              <a:lnSpc>
                <a:spcPct val="150000"/>
              </a:lnSpc>
              <a:spcBef>
                <a:spcPts val="0"/>
              </a:spcBef>
              <a:spcAft>
                <a:spcPts val="0"/>
              </a:spcAft>
              <a:buClrTx/>
              <a:buSzPct val="85000"/>
              <a:buFont typeface="Calibri" panose="020F0502020204030204" pitchFamily="34" charset="0"/>
              <a:buChar char="⃝"/>
              <a:tabLst/>
              <a:defRPr/>
            </a:pPr>
            <a:r>
              <a:rPr kumimoji="0" lang="en-US" sz="2200" b="0" i="0" u="none" strike="noStrike" kern="1200" cap="none" spc="0" normalizeH="0" baseline="0" noProof="0" dirty="0" err="1">
                <a:ln>
                  <a:noFill/>
                </a:ln>
                <a:solidFill>
                  <a:srgbClr val="332A86"/>
                </a:solidFill>
                <a:effectLst/>
                <a:uLnTx/>
                <a:uFillTx/>
                <a:latin typeface="Calibri" panose="020F0502020204030204"/>
                <a:ea typeface="+mn-ea"/>
                <a:cs typeface="+mn-cs"/>
              </a:rPr>
              <a:t>Dùng</a:t>
            </a: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332A86"/>
                </a:solidFill>
                <a:effectLst/>
                <a:uLnTx/>
                <a:uFillTx/>
                <a:latin typeface="Calibri" panose="020F0502020204030204"/>
                <a:ea typeface="+mn-ea"/>
                <a:cs typeface="+mn-cs"/>
              </a:rPr>
              <a:t>đường</a:t>
            </a: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 </a:t>
            </a:r>
            <a:r>
              <a:rPr kumimoji="0" lang="en-US" sz="2200" b="0" i="0" u="none" strike="noStrike" kern="1200" cap="none" spc="0" normalizeH="0" baseline="0" noProof="0" dirty="0" err="1">
                <a:ln>
                  <a:noFill/>
                </a:ln>
                <a:solidFill>
                  <a:srgbClr val="332A86"/>
                </a:solidFill>
                <a:effectLst/>
                <a:uLnTx/>
                <a:uFillTx/>
                <a:latin typeface="Calibri" panose="020F0502020204030204"/>
                <a:ea typeface="+mn-ea"/>
                <a:cs typeface="+mn-cs"/>
              </a:rPr>
              <a:t>uống</a:t>
            </a:r>
            <a:endPar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endParaRPr>
          </a:p>
          <a:p>
            <a:pPr marL="360346" marR="0" lvl="0" indent="-360346" algn="l" defTabSz="914354" rtl="0" eaLnBrk="1" fontAlgn="auto" latinLnBrk="0" hangingPunct="1">
              <a:lnSpc>
                <a:spcPct val="150000"/>
              </a:lnSpc>
              <a:spcBef>
                <a:spcPts val="0"/>
              </a:spcBef>
              <a:spcAft>
                <a:spcPts val="0"/>
              </a:spcAft>
              <a:buClrTx/>
              <a:buSzPct val="85000"/>
              <a:buFont typeface="Calibri" panose="020F0502020204030204" pitchFamily="34" charset="0"/>
              <a:buChar char="⃝"/>
              <a:tabLst/>
              <a:defRPr/>
            </a:pPr>
            <a:r>
              <a:rPr kumimoji="0" lang="en-US" sz="2200" b="0" i="0" u="none" strike="noStrike" kern="1200" cap="none" spc="0" normalizeH="0" baseline="0" noProof="0" dirty="0">
                <a:ln>
                  <a:noFill/>
                </a:ln>
                <a:solidFill>
                  <a:srgbClr val="332A86"/>
                </a:solidFill>
                <a:effectLst/>
                <a:uLnTx/>
                <a:uFillTx/>
                <a:latin typeface="Calibri" panose="020F0502020204030204"/>
                <a:ea typeface="+mn-ea"/>
                <a:cs typeface="+mn-cs"/>
              </a:rPr>
              <a:t>Linagliptin: </a:t>
            </a:r>
            <a:r>
              <a:rPr kumimoji="0" lang="vi-VN" sz="2200" b="0" i="0" u="none" strike="noStrike" kern="1200" cap="none" spc="0" normalizeH="0" baseline="0" noProof="0" dirty="0">
                <a:ln>
                  <a:noFill/>
                </a:ln>
                <a:solidFill>
                  <a:srgbClr val="332A86"/>
                </a:solidFill>
                <a:effectLst/>
                <a:uLnTx/>
                <a:uFillTx/>
                <a:latin typeface="Calibri" panose="020F0502020204030204"/>
                <a:ea typeface="+mn-ea"/>
                <a:cs typeface="+mn-cs"/>
              </a:rPr>
              <a:t>Không cần chỉnh liều theo chức năng thận</a:t>
            </a:r>
            <a:endParaRPr kumimoji="0" lang="vi" sz="2200" b="0" i="0" u="none" strike="noStrike" kern="1200" cap="none" spc="0" normalizeH="0" baseline="0" noProof="0" dirty="0">
              <a:ln>
                <a:noFill/>
              </a:ln>
              <a:solidFill>
                <a:srgbClr val="332A86"/>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52943FC9-D9A2-42F9-878A-E9AFB24306FE}"/>
              </a:ext>
            </a:extLst>
          </p:cNvPr>
          <p:cNvSpPr txBox="1"/>
          <p:nvPr/>
        </p:nvSpPr>
        <p:spPr>
          <a:xfrm>
            <a:off x="5552187" y="2029300"/>
            <a:ext cx="506871"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 sz="3200" b="0" i="0" u="none" strike="noStrike" kern="1200" cap="none" spc="0" normalizeH="0" baseline="0" noProof="0" dirty="0">
                <a:ln>
                  <a:noFill/>
                </a:ln>
                <a:solidFill>
                  <a:srgbClr val="322A86"/>
                </a:solidFill>
                <a:effectLst/>
                <a:uLnTx/>
                <a:uFillTx/>
                <a:latin typeface="Calibri" panose="020F0502020204030204"/>
                <a:ea typeface="+mn-ea"/>
                <a:cs typeface="+mn-cs"/>
                <a:sym typeface="Wingdings"/>
              </a:rPr>
              <a:t></a:t>
            </a:r>
            <a:endParaRPr kumimoji="0" lang="en-GB" sz="3200" b="0" i="0" u="none" strike="noStrike" kern="1200" cap="none" spc="0" normalizeH="0" baseline="0" noProof="0" dirty="0">
              <a:ln>
                <a:noFill/>
              </a:ln>
              <a:solidFill>
                <a:srgbClr val="322A86"/>
              </a:solidFill>
              <a:effectLst/>
              <a:uLnTx/>
              <a:uFillTx/>
              <a:latin typeface="Calibri" panose="020F0502020204030204"/>
              <a:ea typeface="+mn-ea"/>
              <a:cs typeface="+mn-cs"/>
            </a:endParaRPr>
          </a:p>
        </p:txBody>
      </p:sp>
      <p:sp>
        <p:nvSpPr>
          <p:cNvPr id="21" name="TextBox 3">
            <a:extLst>
              <a:ext uri="{FF2B5EF4-FFF2-40B4-BE49-F238E27FC236}">
                <a16:creationId xmlns:a16="http://schemas.microsoft.com/office/drawing/2014/main" id="{4EFCCCAB-1BAC-422B-8CF8-6B7075B76C3D}"/>
              </a:ext>
            </a:extLst>
          </p:cNvPr>
          <p:cNvSpPr txBox="1"/>
          <p:nvPr/>
        </p:nvSpPr>
        <p:spPr>
          <a:xfrm>
            <a:off x="5552188" y="2515106"/>
            <a:ext cx="506871"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 sz="3200" b="0" i="0" u="none" strike="noStrike" kern="1200" cap="none" spc="0" normalizeH="0" baseline="0" noProof="0" dirty="0">
                <a:ln>
                  <a:noFill/>
                </a:ln>
                <a:solidFill>
                  <a:srgbClr val="322A86"/>
                </a:solidFill>
                <a:effectLst/>
                <a:uLnTx/>
                <a:uFillTx/>
                <a:latin typeface="Calibri" panose="020F0502020204030204"/>
                <a:ea typeface="+mn-ea"/>
                <a:cs typeface="+mn-cs"/>
                <a:sym typeface="Wingdings"/>
              </a:rPr>
              <a:t></a:t>
            </a:r>
            <a:endParaRPr kumimoji="0" lang="en-GB" sz="3200" b="0" i="0" u="none" strike="noStrike" kern="1200" cap="none" spc="0" normalizeH="0" baseline="0" noProof="0" dirty="0">
              <a:ln>
                <a:noFill/>
              </a:ln>
              <a:solidFill>
                <a:srgbClr val="322A86"/>
              </a:solidFill>
              <a:effectLst/>
              <a:uLnTx/>
              <a:uFillTx/>
              <a:latin typeface="Calibri" panose="020F0502020204030204"/>
              <a:ea typeface="+mn-ea"/>
              <a:cs typeface="+mn-cs"/>
            </a:endParaRPr>
          </a:p>
        </p:txBody>
      </p:sp>
      <p:sp>
        <p:nvSpPr>
          <p:cNvPr id="22" name="TextBox 6">
            <a:extLst>
              <a:ext uri="{FF2B5EF4-FFF2-40B4-BE49-F238E27FC236}">
                <a16:creationId xmlns:a16="http://schemas.microsoft.com/office/drawing/2014/main" id="{325623EC-B610-46A5-96E7-AD9FEB9C9E7A}"/>
              </a:ext>
            </a:extLst>
          </p:cNvPr>
          <p:cNvSpPr txBox="1"/>
          <p:nvPr/>
        </p:nvSpPr>
        <p:spPr>
          <a:xfrm>
            <a:off x="5551908" y="3542377"/>
            <a:ext cx="506871"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 sz="3200" b="0" i="0" u="none" strike="noStrike" kern="1200" cap="none" spc="0" normalizeH="0" baseline="0" noProof="0" dirty="0">
                <a:ln>
                  <a:noFill/>
                </a:ln>
                <a:solidFill>
                  <a:srgbClr val="322A86"/>
                </a:solidFill>
                <a:effectLst/>
                <a:uLnTx/>
                <a:uFillTx/>
                <a:latin typeface="Calibri" panose="020F0502020204030204"/>
                <a:ea typeface="+mn-ea"/>
                <a:cs typeface="+mn-cs"/>
                <a:sym typeface="Wingdings"/>
              </a:rPr>
              <a:t></a:t>
            </a:r>
            <a:endParaRPr kumimoji="0" lang="en-GB" sz="3200" b="0" i="0" u="none" strike="noStrike" kern="1200" cap="none" spc="0" normalizeH="0" baseline="0" noProof="0" dirty="0">
              <a:ln>
                <a:noFill/>
              </a:ln>
              <a:solidFill>
                <a:srgbClr val="322A86"/>
              </a:solidFill>
              <a:effectLst/>
              <a:uLnTx/>
              <a:uFillTx/>
              <a:latin typeface="Calibri" panose="020F0502020204030204"/>
              <a:ea typeface="+mn-ea"/>
              <a:cs typeface="+mn-cs"/>
            </a:endParaRPr>
          </a:p>
        </p:txBody>
      </p:sp>
      <p:sp>
        <p:nvSpPr>
          <p:cNvPr id="23" name="TextBox 4">
            <a:extLst>
              <a:ext uri="{FF2B5EF4-FFF2-40B4-BE49-F238E27FC236}">
                <a16:creationId xmlns:a16="http://schemas.microsoft.com/office/drawing/2014/main" id="{6D54E8E8-2650-4525-9381-060D87A89B52}"/>
              </a:ext>
            </a:extLst>
          </p:cNvPr>
          <p:cNvSpPr txBox="1"/>
          <p:nvPr/>
        </p:nvSpPr>
        <p:spPr>
          <a:xfrm>
            <a:off x="5542382" y="3032606"/>
            <a:ext cx="506871"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 sz="3200" b="0" i="0" u="none" strike="noStrike" kern="1200" cap="none" spc="0" normalizeH="0" baseline="0" noProof="0" dirty="0">
                <a:ln>
                  <a:noFill/>
                </a:ln>
                <a:solidFill>
                  <a:srgbClr val="322A86"/>
                </a:solidFill>
                <a:effectLst/>
                <a:uLnTx/>
                <a:uFillTx/>
                <a:latin typeface="Calibri" panose="020F0502020204030204"/>
                <a:ea typeface="+mn-ea"/>
                <a:cs typeface="+mn-cs"/>
                <a:sym typeface="Wingdings"/>
              </a:rPr>
              <a:t></a:t>
            </a:r>
            <a:endParaRPr kumimoji="0" lang="en-GB" sz="3200" b="0" i="0" u="none" strike="noStrike" kern="1200" cap="none" spc="0" normalizeH="0" baseline="0" noProof="0" dirty="0">
              <a:ln>
                <a:noFill/>
              </a:ln>
              <a:solidFill>
                <a:srgbClr val="322A86"/>
              </a:solidFill>
              <a:effectLst/>
              <a:uLnTx/>
              <a:uFillTx/>
              <a:latin typeface="Calibri" panose="020F0502020204030204"/>
              <a:ea typeface="+mn-ea"/>
              <a:cs typeface="+mn-cs"/>
            </a:endParaRPr>
          </a:p>
        </p:txBody>
      </p:sp>
      <p:sp>
        <p:nvSpPr>
          <p:cNvPr id="24" name="Text Placeholder 2">
            <a:extLst>
              <a:ext uri="{FF2B5EF4-FFF2-40B4-BE49-F238E27FC236}">
                <a16:creationId xmlns:a16="http://schemas.microsoft.com/office/drawing/2014/main" id="{A0258FA7-CC2C-44AF-9E24-DEA56A69FA68}"/>
              </a:ext>
            </a:extLst>
          </p:cNvPr>
          <p:cNvSpPr txBox="1">
            <a:spLocks/>
          </p:cNvSpPr>
          <p:nvPr/>
        </p:nvSpPr>
        <p:spPr>
          <a:xfrm>
            <a:off x="3772102" y="3253000"/>
            <a:ext cx="1574143"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200"/>
              </a:spcBef>
              <a:buClr>
                <a:schemeClr val="bg2"/>
              </a:buClr>
              <a:buFont typeface="Symbol" panose="05050102010706020507" pitchFamily="18" charset="2"/>
              <a:buNone/>
              <a:defRPr sz="1800" b="1" kern="1200">
                <a:solidFill>
                  <a:schemeClr val="accent1"/>
                </a:solidFill>
                <a:latin typeface="+mn-lt"/>
                <a:ea typeface="+mn-ea"/>
                <a:cs typeface="+mn-cs"/>
              </a:defRPr>
            </a:lvl1pPr>
            <a:lvl2pPr marL="432000" indent="0" algn="l" defTabSz="914400" rtl="0" eaLnBrk="1" latinLnBrk="0" hangingPunct="1">
              <a:lnSpc>
                <a:spcPct val="90000"/>
              </a:lnSpc>
              <a:spcBef>
                <a:spcPts val="600"/>
              </a:spcBef>
              <a:buClr>
                <a:schemeClr val="accent1"/>
              </a:buClr>
              <a:buFont typeface="Arial" panose="020B0604020202020204" pitchFamily="34" charset="0"/>
              <a:buNone/>
              <a:defRPr sz="1600" kern="1200">
                <a:solidFill>
                  <a:schemeClr val="bg1">
                    <a:lumMod val="50000"/>
                  </a:schemeClr>
                </a:solidFill>
                <a:latin typeface="+mn-lt"/>
                <a:ea typeface="+mn-ea"/>
                <a:cs typeface="+mn-cs"/>
              </a:defRPr>
            </a:lvl2pPr>
            <a:lvl3pPr marL="828000" indent="0" algn="l" defTabSz="914400" rtl="0" eaLnBrk="1" latinLnBrk="0" hangingPunct="1">
              <a:lnSpc>
                <a:spcPct val="90000"/>
              </a:lnSpc>
              <a:spcBef>
                <a:spcPts val="400"/>
              </a:spcBef>
              <a:buFont typeface="Arial" panose="020B0604020202020204" pitchFamily="34" charset="0"/>
              <a:buNone/>
              <a:defRPr sz="1300" kern="1200">
                <a:solidFill>
                  <a:schemeClr val="bg1">
                    <a:lumMod val="50000"/>
                  </a:schemeClr>
                </a:solidFill>
                <a:latin typeface="+mn-lt"/>
                <a:ea typeface="+mn-ea"/>
                <a:cs typeface="+mn-cs"/>
              </a:defRPr>
            </a:lvl3pPr>
            <a:lvl4pPr marL="1296000" indent="0" algn="l" defTabSz="914400" rtl="0" eaLnBrk="1" latinLnBrk="0" hangingPunct="1">
              <a:lnSpc>
                <a:spcPct val="90000"/>
              </a:lnSpc>
              <a:spcBef>
                <a:spcPts val="200"/>
              </a:spcBef>
              <a:buFont typeface="Arial" panose="020B0604020202020204" pitchFamily="34" charset="0"/>
              <a:buNone/>
              <a:defRPr sz="1200" kern="1200">
                <a:solidFill>
                  <a:schemeClr val="bg1">
                    <a:lumMod val="50000"/>
                  </a:schemeClr>
                </a:solidFill>
                <a:latin typeface="+mn-lt"/>
                <a:ea typeface="+mn-ea"/>
                <a:cs typeface="+mn-cs"/>
              </a:defRPr>
            </a:lvl4pPr>
            <a:lvl5pPr marL="1656000" indent="0" algn="l" defTabSz="914400" rtl="0" eaLnBrk="1" latinLnBrk="0" hangingPunct="1">
              <a:lnSpc>
                <a:spcPct val="90000"/>
              </a:lnSpc>
              <a:spcBef>
                <a:spcPts val="200"/>
              </a:spcBef>
              <a:buFont typeface="Arial" panose="020B0604020202020204" pitchFamily="34" charset="0"/>
              <a:buNone/>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200"/>
              </a:spcBef>
              <a:spcAft>
                <a:spcPts val="0"/>
              </a:spcAft>
              <a:buClr>
                <a:srgbClr val="FAA634"/>
              </a:buClr>
              <a:buSzTx/>
              <a:buFont typeface="Symbol" panose="05050102010706020507" pitchFamily="18" charset="2"/>
              <a:buNone/>
              <a:tabLst/>
              <a:defRPr/>
            </a:pPr>
            <a:r>
              <a:rPr kumimoji="0" lang="vi" sz="2000" b="1" i="0" u="none" strike="noStrike" kern="1200" cap="none" spc="0" normalizeH="0" baseline="0" noProof="0">
                <a:ln>
                  <a:noFill/>
                </a:ln>
                <a:solidFill>
                  <a:srgbClr val="000000"/>
                </a:solidFill>
                <a:effectLst/>
                <a:uLnTx/>
                <a:uFillTx/>
                <a:latin typeface="Calibri" panose="020F0502020204030204"/>
                <a:ea typeface="+mn-ea"/>
                <a:cs typeface="+mn-cs"/>
              </a:rPr>
              <a:t>DPP4</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mn-cs"/>
              </a:rPr>
              <a:t>i</a:t>
            </a:r>
            <a:endParaRPr kumimoji="0" lang="vi"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Box 6">
            <a:extLst>
              <a:ext uri="{FF2B5EF4-FFF2-40B4-BE49-F238E27FC236}">
                <a16:creationId xmlns:a16="http://schemas.microsoft.com/office/drawing/2014/main" id="{0BF51C2F-F600-4169-B81B-E004A9F0F238}"/>
              </a:ext>
            </a:extLst>
          </p:cNvPr>
          <p:cNvSpPr txBox="1"/>
          <p:nvPr/>
        </p:nvSpPr>
        <p:spPr>
          <a:xfrm>
            <a:off x="5542381" y="4037595"/>
            <a:ext cx="506871"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 sz="3200" b="0" i="0" u="none" strike="noStrike" kern="1200" cap="none" spc="0" normalizeH="0" baseline="0" noProof="0" dirty="0">
                <a:ln>
                  <a:noFill/>
                </a:ln>
                <a:solidFill>
                  <a:srgbClr val="322A86"/>
                </a:solidFill>
                <a:effectLst/>
                <a:uLnTx/>
                <a:uFillTx/>
                <a:latin typeface="Calibri" panose="020F0502020204030204"/>
                <a:ea typeface="+mn-ea"/>
                <a:cs typeface="+mn-cs"/>
                <a:sym typeface="Wingdings"/>
              </a:rPr>
              <a:t></a:t>
            </a:r>
            <a:endParaRPr kumimoji="0" lang="en-GB" sz="3200" b="0" i="0" u="none" strike="noStrike" kern="1200" cap="none" spc="0" normalizeH="0" baseline="0" noProof="0" dirty="0">
              <a:ln>
                <a:noFill/>
              </a:ln>
              <a:solidFill>
                <a:srgbClr val="322A86"/>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87A18F50-650F-4B2B-96C6-AC250C6EAAA5}"/>
              </a:ext>
            </a:extLst>
          </p:cNvPr>
          <p:cNvSpPr>
            <a:spLocks noGrp="1"/>
          </p:cNvSpPr>
          <p:nvPr>
            <p:ph type="body" sz="quarter" idx="15"/>
          </p:nvPr>
        </p:nvSpPr>
        <p:spPr>
          <a:xfrm>
            <a:off x="0" y="5907820"/>
            <a:ext cx="11651472" cy="206296"/>
          </a:xfrm>
        </p:spPr>
        <p:txBody>
          <a:bodyPr/>
          <a:lstStyle/>
          <a:p>
            <a:r>
              <a:rPr lang="en-GB" dirty="0"/>
              <a:t>*Potential risk with regards to hospitalisation for heart failure with saxagliptin</a:t>
            </a:r>
          </a:p>
          <a:p>
            <a:r>
              <a:rPr lang="en-GB" dirty="0"/>
              <a:t>CV, cardiovascular; DPP4, dipeptidyl peptidase-4</a:t>
            </a:r>
          </a:p>
          <a:p>
            <a:r>
              <a:rPr lang="en-GB" dirty="0"/>
              <a:t>Adapted from: 1. ADA. </a:t>
            </a:r>
            <a:r>
              <a:rPr lang="en-GB" i="1" dirty="0"/>
              <a:t>Diabetes Care </a:t>
            </a:r>
            <a:r>
              <a:rPr lang="en-GB" dirty="0"/>
              <a:t>2022;45:S1; 2. Gallwitz B. </a:t>
            </a:r>
            <a:r>
              <a:rPr lang="en-GB" i="1" dirty="0"/>
              <a:t>Front Endocrinol (Lausanne) </a:t>
            </a:r>
            <a:r>
              <a:rPr lang="en-GB" dirty="0"/>
              <a:t>2019;10:389</a:t>
            </a:r>
          </a:p>
        </p:txBody>
      </p:sp>
      <p:pic>
        <p:nvPicPr>
          <p:cNvPr id="4" name="Picture 3">
            <a:extLst>
              <a:ext uri="{FF2B5EF4-FFF2-40B4-BE49-F238E27FC236}">
                <a16:creationId xmlns:a16="http://schemas.microsoft.com/office/drawing/2014/main" id="{41FD1C42-766D-4AC2-B349-FC20E0EC0C75}"/>
              </a:ext>
            </a:extLst>
          </p:cNvPr>
          <p:cNvPicPr>
            <a:picLocks noChangeAspect="1"/>
          </p:cNvPicPr>
          <p:nvPr/>
        </p:nvPicPr>
        <p:blipFill>
          <a:blip r:embed="rId3"/>
          <a:stretch>
            <a:fillRect/>
          </a:stretch>
        </p:blipFill>
        <p:spPr>
          <a:xfrm>
            <a:off x="620861" y="1774249"/>
            <a:ext cx="3025965" cy="3822019"/>
          </a:xfrm>
          <a:prstGeom prst="rect">
            <a:avLst/>
          </a:prstGeom>
        </p:spPr>
      </p:pic>
      <p:sp>
        <p:nvSpPr>
          <p:cNvPr id="27" name="TextBox 6">
            <a:extLst>
              <a:ext uri="{FF2B5EF4-FFF2-40B4-BE49-F238E27FC236}">
                <a16:creationId xmlns:a16="http://schemas.microsoft.com/office/drawing/2014/main" id="{16B73E8B-A50B-481C-B5CF-0F6217D27019}"/>
              </a:ext>
            </a:extLst>
          </p:cNvPr>
          <p:cNvSpPr txBox="1"/>
          <p:nvPr/>
        </p:nvSpPr>
        <p:spPr>
          <a:xfrm>
            <a:off x="5542380" y="4519518"/>
            <a:ext cx="506871"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 sz="3200" b="0" i="0" u="none" strike="noStrike" kern="1200" cap="none" spc="0" normalizeH="0" baseline="0" noProof="0" dirty="0">
                <a:ln>
                  <a:noFill/>
                </a:ln>
                <a:solidFill>
                  <a:srgbClr val="322A86"/>
                </a:solidFill>
                <a:effectLst/>
                <a:uLnTx/>
                <a:uFillTx/>
                <a:latin typeface="Calibri" panose="020F0502020204030204"/>
                <a:ea typeface="+mn-ea"/>
                <a:cs typeface="+mn-cs"/>
                <a:sym typeface="Wingdings"/>
              </a:rPr>
              <a:t></a:t>
            </a:r>
            <a:endParaRPr kumimoji="0" lang="en-GB" sz="3200" b="0" i="0" u="none" strike="noStrike" kern="1200" cap="none" spc="0" normalizeH="0" baseline="0" noProof="0" dirty="0">
              <a:ln>
                <a:noFill/>
              </a:ln>
              <a:solidFill>
                <a:srgbClr val="322A86"/>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B8D6336D-A812-46F0-A2D9-20F260589C2B}"/>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40907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8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800"/>
                                        <p:tgtEl>
                                          <p:spTgt spid="24"/>
                                        </p:tgtEl>
                                      </p:cBhvr>
                                    </p:animEffect>
                                  </p:childTnLst>
                                </p:cTn>
                              </p:par>
                            </p:childTnLst>
                          </p:cTn>
                        </p:par>
                        <p:par>
                          <p:cTn id="11" fill="hold">
                            <p:stCondLst>
                              <p:cond delay="8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1B3903-4907-4524-9FD4-BAF70B667C61}"/>
              </a:ext>
            </a:extLst>
          </p:cNvPr>
          <p:cNvSpPr>
            <a:spLocks noGrp="1"/>
          </p:cNvSpPr>
          <p:nvPr>
            <p:ph type="body" sz="quarter" idx="15"/>
          </p:nvPr>
        </p:nvSpPr>
        <p:spPr>
          <a:xfrm>
            <a:off x="0" y="6124765"/>
            <a:ext cx="11651472" cy="206296"/>
          </a:xfrm>
        </p:spPr>
        <p:txBody>
          <a:bodyPr/>
          <a:lstStyle/>
          <a:p>
            <a:r>
              <a:rPr lang="vi-VN" dirty="0"/>
              <a:t>Diabetes Care 2023;46(Suppl. 1):S140–S157</a:t>
            </a:r>
          </a:p>
        </p:txBody>
      </p:sp>
      <p:grpSp>
        <p:nvGrpSpPr>
          <p:cNvPr id="15" name="Group 14">
            <a:extLst>
              <a:ext uri="{FF2B5EF4-FFF2-40B4-BE49-F238E27FC236}">
                <a16:creationId xmlns:a16="http://schemas.microsoft.com/office/drawing/2014/main" id="{7D2366BE-7A78-4D16-8BB7-9B1143225653}"/>
              </a:ext>
            </a:extLst>
          </p:cNvPr>
          <p:cNvGrpSpPr/>
          <p:nvPr/>
        </p:nvGrpSpPr>
        <p:grpSpPr>
          <a:xfrm>
            <a:off x="3517899" y="268441"/>
            <a:ext cx="8547100" cy="5456162"/>
            <a:chOff x="-12528" y="-993502"/>
            <a:chExt cx="12212148" cy="8879043"/>
          </a:xfrm>
        </p:grpSpPr>
        <p:grpSp>
          <p:nvGrpSpPr>
            <p:cNvPr id="12" name="Group 11">
              <a:extLst>
                <a:ext uri="{FF2B5EF4-FFF2-40B4-BE49-F238E27FC236}">
                  <a16:creationId xmlns:a16="http://schemas.microsoft.com/office/drawing/2014/main" id="{72F42555-F1BB-4952-91BE-CBD036F36AD0}"/>
                </a:ext>
              </a:extLst>
            </p:cNvPr>
            <p:cNvGrpSpPr/>
            <p:nvPr/>
          </p:nvGrpSpPr>
          <p:grpSpPr>
            <a:xfrm>
              <a:off x="-12528" y="-993502"/>
              <a:ext cx="12192000" cy="6336326"/>
              <a:chOff x="-12529" y="593998"/>
              <a:chExt cx="12192000" cy="6336326"/>
            </a:xfrm>
          </p:grpSpPr>
          <p:pic>
            <p:nvPicPr>
              <p:cNvPr id="10" name="Picture 9">
                <a:extLst>
                  <a:ext uri="{FF2B5EF4-FFF2-40B4-BE49-F238E27FC236}">
                    <a16:creationId xmlns:a16="http://schemas.microsoft.com/office/drawing/2014/main" id="{1698B8D2-DACD-4849-B7A3-73A1BAD3D3CC}"/>
                  </a:ext>
                </a:extLst>
              </p:cNvPr>
              <p:cNvPicPr>
                <a:picLocks noChangeAspect="1"/>
              </p:cNvPicPr>
              <p:nvPr/>
            </p:nvPicPr>
            <p:blipFill>
              <a:blip r:embed="rId2"/>
              <a:stretch>
                <a:fillRect/>
              </a:stretch>
            </p:blipFill>
            <p:spPr>
              <a:xfrm>
                <a:off x="-12529" y="809442"/>
                <a:ext cx="12192000" cy="6120882"/>
              </a:xfrm>
              <a:prstGeom prst="rect">
                <a:avLst/>
              </a:prstGeom>
            </p:spPr>
          </p:pic>
          <p:pic>
            <p:nvPicPr>
              <p:cNvPr id="11" name="Picture 10">
                <a:extLst>
                  <a:ext uri="{FF2B5EF4-FFF2-40B4-BE49-F238E27FC236}">
                    <a16:creationId xmlns:a16="http://schemas.microsoft.com/office/drawing/2014/main" id="{59B126C8-362A-418A-AB17-BD37F2770571}"/>
                  </a:ext>
                </a:extLst>
              </p:cNvPr>
              <p:cNvPicPr>
                <a:picLocks noChangeAspect="1"/>
              </p:cNvPicPr>
              <p:nvPr/>
            </p:nvPicPr>
            <p:blipFill>
              <a:blip r:embed="rId3"/>
              <a:stretch>
                <a:fillRect/>
              </a:stretch>
            </p:blipFill>
            <p:spPr>
              <a:xfrm>
                <a:off x="530715" y="593998"/>
                <a:ext cx="10590042" cy="470859"/>
              </a:xfrm>
              <a:prstGeom prst="rect">
                <a:avLst/>
              </a:prstGeom>
            </p:spPr>
          </p:pic>
        </p:grpSp>
        <p:pic>
          <p:nvPicPr>
            <p:cNvPr id="14" name="Picture 13">
              <a:extLst>
                <a:ext uri="{FF2B5EF4-FFF2-40B4-BE49-F238E27FC236}">
                  <a16:creationId xmlns:a16="http://schemas.microsoft.com/office/drawing/2014/main" id="{FD444534-F133-4AE3-BD85-B498F367828B}"/>
                </a:ext>
              </a:extLst>
            </p:cNvPr>
            <p:cNvPicPr>
              <a:picLocks noChangeAspect="1"/>
            </p:cNvPicPr>
            <p:nvPr/>
          </p:nvPicPr>
          <p:blipFill>
            <a:blip r:embed="rId4"/>
            <a:stretch>
              <a:fillRect/>
            </a:stretch>
          </p:blipFill>
          <p:spPr>
            <a:xfrm>
              <a:off x="243840" y="5342824"/>
              <a:ext cx="11955780" cy="2542717"/>
            </a:xfrm>
            <a:prstGeom prst="rect">
              <a:avLst/>
            </a:prstGeom>
          </p:spPr>
        </p:pic>
      </p:grpSp>
      <p:sp>
        <p:nvSpPr>
          <p:cNvPr id="16" name="Title 1">
            <a:extLst>
              <a:ext uri="{FF2B5EF4-FFF2-40B4-BE49-F238E27FC236}">
                <a16:creationId xmlns:a16="http://schemas.microsoft.com/office/drawing/2014/main" id="{77C5965E-7163-48A7-8EB8-BBAA610629C4}"/>
              </a:ext>
            </a:extLst>
          </p:cNvPr>
          <p:cNvSpPr txBox="1">
            <a:spLocks/>
          </p:cNvSpPr>
          <p:nvPr/>
        </p:nvSpPr>
        <p:spPr>
          <a:xfrm>
            <a:off x="227614" y="695161"/>
            <a:ext cx="3290285" cy="430887"/>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ts val="600"/>
              </a:spcBef>
              <a:spcAft>
                <a:spcPts val="600"/>
              </a:spcAft>
              <a:buNone/>
              <a:defRPr sz="2800" b="1" i="0" kern="1200" spc="-50" baseline="0">
                <a:solidFill>
                  <a:schemeClr val="accent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1" i="0" u="none" strike="noStrike" kern="1200" cap="none" spc="-50" normalizeH="0" baseline="0" noProof="0" dirty="0">
                <a:ln>
                  <a:noFill/>
                </a:ln>
                <a:solidFill>
                  <a:srgbClr val="322A86"/>
                </a:solidFill>
                <a:effectLst/>
                <a:uLnTx/>
                <a:uFillTx/>
                <a:latin typeface="Calibri" panose="020F0502020204030204" pitchFamily="34" charset="0"/>
                <a:ea typeface="+mj-ea"/>
                <a:cs typeface="Calibri" panose="020F0502020204030204" pitchFamily="34" charset="0"/>
              </a:rPr>
              <a:t>DPP-4i </a:t>
            </a:r>
            <a:r>
              <a:rPr kumimoji="0" lang="vi" sz="2800" b="1" i="0" u="none" strike="noStrike" kern="1200" cap="none" spc="-50" normalizeH="0" baseline="0" noProof="0" dirty="0">
                <a:ln>
                  <a:noFill/>
                </a:ln>
                <a:solidFill>
                  <a:srgbClr val="322A86"/>
                </a:solidFill>
                <a:effectLst/>
                <a:uLnTx/>
                <a:uFillTx/>
                <a:latin typeface="Calibri" panose="020F0502020204030204" pitchFamily="34" charset="0"/>
                <a:ea typeface="+mj-ea"/>
                <a:cs typeface="Calibri" panose="020F0502020204030204" pitchFamily="34" charset="0"/>
              </a:rPr>
              <a:t>được khuyến nghị trong các </a:t>
            </a:r>
            <a:r>
              <a:rPr kumimoji="0" lang="en-US" sz="2800" b="1" i="0" u="none" strike="noStrike" kern="1200" cap="none" spc="-50" normalizeH="0" baseline="0" noProof="0" dirty="0" err="1">
                <a:ln>
                  <a:noFill/>
                </a:ln>
                <a:solidFill>
                  <a:srgbClr val="322A86"/>
                </a:solidFill>
                <a:effectLst/>
                <a:uLnTx/>
                <a:uFillTx/>
                <a:latin typeface="Calibri" panose="020F0502020204030204" pitchFamily="34" charset="0"/>
                <a:ea typeface="+mj-ea"/>
                <a:cs typeface="Calibri" panose="020F0502020204030204" pitchFamily="34" charset="0"/>
              </a:rPr>
              <a:t>khuyến</a:t>
            </a:r>
            <a:r>
              <a:rPr kumimoji="0" lang="en-US" sz="2800" b="1" i="0" u="none" strike="noStrike" kern="1200" cap="none" spc="-50" normalizeH="0" baseline="0" noProof="0" dirty="0">
                <a:ln>
                  <a:noFill/>
                </a:ln>
                <a:solidFill>
                  <a:srgbClr val="322A86"/>
                </a:solidFill>
                <a:effectLst/>
                <a:uLnTx/>
                <a:uFillTx/>
                <a:latin typeface="Calibri" panose="020F0502020204030204" pitchFamily="34" charset="0"/>
                <a:ea typeface="+mj-ea"/>
                <a:cs typeface="Calibri" panose="020F0502020204030204" pitchFamily="34" charset="0"/>
              </a:rPr>
              <a:t> </a:t>
            </a:r>
            <a:r>
              <a:rPr kumimoji="0" lang="en-US" sz="2800" b="1" i="0" u="none" strike="noStrike" kern="1200" cap="none" spc="-50" normalizeH="0" baseline="0" noProof="0" dirty="0" err="1">
                <a:ln>
                  <a:noFill/>
                </a:ln>
                <a:solidFill>
                  <a:srgbClr val="322A86"/>
                </a:solidFill>
                <a:effectLst/>
                <a:uLnTx/>
                <a:uFillTx/>
                <a:latin typeface="Calibri" panose="020F0502020204030204" pitchFamily="34" charset="0"/>
                <a:ea typeface="+mj-ea"/>
                <a:cs typeface="Calibri" panose="020F0502020204030204" pitchFamily="34" charset="0"/>
              </a:rPr>
              <a:t>cáo</a:t>
            </a:r>
            <a:r>
              <a:rPr kumimoji="0" lang="vi" sz="2800" b="1" i="0" u="none" strike="noStrike" kern="1200" cap="none" spc="-50" normalizeH="0" baseline="0" noProof="0" dirty="0">
                <a:ln>
                  <a:noFill/>
                </a:ln>
                <a:solidFill>
                  <a:srgbClr val="322A86"/>
                </a:solidFill>
                <a:effectLst/>
                <a:uLnTx/>
                <a:uFillTx/>
                <a:latin typeface="Calibri" panose="020F0502020204030204" pitchFamily="34" charset="0"/>
                <a:ea typeface="+mj-ea"/>
                <a:cs typeface="Calibri" panose="020F0502020204030204" pitchFamily="34" charset="0"/>
              </a:rPr>
              <a:t> quốc tế </a:t>
            </a:r>
            <a:r>
              <a:rPr kumimoji="0" lang="en-US" sz="2800" b="1" i="0" u="none" strike="noStrike" kern="1200" cap="none" spc="-50" normalizeH="0" baseline="0" noProof="0" dirty="0">
                <a:ln>
                  <a:noFill/>
                </a:ln>
                <a:solidFill>
                  <a:srgbClr val="322A86"/>
                </a:solidFill>
                <a:effectLst/>
                <a:uLnTx/>
                <a:uFillTx/>
                <a:latin typeface="Calibri" panose="020F0502020204030204" pitchFamily="34" charset="0"/>
                <a:ea typeface="+mj-ea"/>
                <a:cs typeface="Calibri" panose="020F0502020204030204" pitchFamily="34" charset="0"/>
              </a:rPr>
              <a:t>ADA 2023</a:t>
            </a:r>
            <a:endParaRPr kumimoji="0" lang="vi" sz="2800" b="1" i="0" u="none" strike="noStrike" kern="1200" cap="none" spc="-50" normalizeH="0" baseline="0" noProof="0" dirty="0">
              <a:ln>
                <a:noFill/>
              </a:ln>
              <a:solidFill>
                <a:srgbClr val="322A86"/>
              </a:solidFill>
              <a:effectLst/>
              <a:uLnTx/>
              <a:uFillTx/>
              <a:latin typeface="Calibri" panose="020F0502020204030204" pitchFamily="34" charset="0"/>
              <a:ea typeface="+mj-ea"/>
              <a:cs typeface="Calibri" panose="020F0502020204030204" pitchFamily="34" charset="0"/>
            </a:endParaRPr>
          </a:p>
        </p:txBody>
      </p:sp>
      <p:sp>
        <p:nvSpPr>
          <p:cNvPr id="18" name="Rounded Rectangular Callout 111">
            <a:extLst>
              <a:ext uri="{FF2B5EF4-FFF2-40B4-BE49-F238E27FC236}">
                <a16:creationId xmlns:a16="http://schemas.microsoft.com/office/drawing/2014/main" id="{2D4E0881-0DC2-44EA-B3AE-4AD327E4352A}"/>
              </a:ext>
            </a:extLst>
          </p:cNvPr>
          <p:cNvSpPr/>
          <p:nvPr/>
        </p:nvSpPr>
        <p:spPr>
          <a:xfrm>
            <a:off x="8030509" y="3085229"/>
            <a:ext cx="1041413" cy="512090"/>
          </a:xfrm>
          <a:prstGeom prst="wedgeRoundRectCallout">
            <a:avLst>
              <a:gd name="adj1" fmla="val 40970"/>
              <a:gd name="adj2" fmla="val 93694"/>
              <a:gd name="adj3" fmla="val 16667"/>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 sz="14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DPP4i</a:t>
            </a:r>
          </a:p>
        </p:txBody>
      </p:sp>
      <p:sp>
        <p:nvSpPr>
          <p:cNvPr id="19" name="Rounded Rectangular Callout 111">
            <a:extLst>
              <a:ext uri="{FF2B5EF4-FFF2-40B4-BE49-F238E27FC236}">
                <a16:creationId xmlns:a16="http://schemas.microsoft.com/office/drawing/2014/main" id="{A2D3C618-DD73-4DAE-B3FC-FD87A7C16E9C}"/>
              </a:ext>
            </a:extLst>
          </p:cNvPr>
          <p:cNvSpPr/>
          <p:nvPr/>
        </p:nvSpPr>
        <p:spPr>
          <a:xfrm>
            <a:off x="9630709" y="3172955"/>
            <a:ext cx="1041413" cy="512090"/>
          </a:xfrm>
          <a:prstGeom prst="wedgeRoundRectCallout">
            <a:avLst>
              <a:gd name="adj1" fmla="val 40970"/>
              <a:gd name="adj2" fmla="val 93694"/>
              <a:gd name="adj3" fmla="val 16667"/>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 sz="14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DPP4i</a:t>
            </a:r>
          </a:p>
        </p:txBody>
      </p:sp>
      <p:sp>
        <p:nvSpPr>
          <p:cNvPr id="13" name="TextBox 12">
            <a:extLst>
              <a:ext uri="{FF2B5EF4-FFF2-40B4-BE49-F238E27FC236}">
                <a16:creationId xmlns:a16="http://schemas.microsoft.com/office/drawing/2014/main" id="{51A268FE-31F0-4D73-BC41-599F6B4244C9}"/>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2084326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739E6-50DA-40A6-9829-C09190F37985}"/>
              </a:ext>
            </a:extLst>
          </p:cNvPr>
          <p:cNvSpPr>
            <a:spLocks noGrp="1"/>
          </p:cNvSpPr>
          <p:nvPr>
            <p:ph type="body" sz="quarter" idx="13"/>
          </p:nvPr>
        </p:nvSpPr>
        <p:spPr>
          <a:xfrm>
            <a:off x="609600" y="450410"/>
            <a:ext cx="10671048" cy="611473"/>
          </a:xfrm>
        </p:spPr>
        <p:txBody>
          <a:bodyPr/>
          <a:lstStyle/>
          <a:p>
            <a:endParaRPr lang="vi-VN"/>
          </a:p>
        </p:txBody>
      </p:sp>
      <p:sp>
        <p:nvSpPr>
          <p:cNvPr id="4" name="Title 3">
            <a:extLst>
              <a:ext uri="{FF2B5EF4-FFF2-40B4-BE49-F238E27FC236}">
                <a16:creationId xmlns:a16="http://schemas.microsoft.com/office/drawing/2014/main" id="{FE1339ED-CA14-410A-9925-2239042A030B}"/>
              </a:ext>
            </a:extLst>
          </p:cNvPr>
          <p:cNvSpPr>
            <a:spLocks noGrp="1"/>
          </p:cNvSpPr>
          <p:nvPr>
            <p:ph type="title"/>
          </p:nvPr>
        </p:nvSpPr>
        <p:spPr>
          <a:xfrm>
            <a:off x="605025" y="445651"/>
            <a:ext cx="10671048" cy="1024128"/>
          </a:xfrm>
        </p:spPr>
        <p:txBody>
          <a:bodyPr/>
          <a:lstStyle/>
          <a:p>
            <a:endParaRPr lang="vi-VN"/>
          </a:p>
        </p:txBody>
      </p:sp>
      <p:grpSp>
        <p:nvGrpSpPr>
          <p:cNvPr id="40" name="Group 39">
            <a:extLst>
              <a:ext uri="{FF2B5EF4-FFF2-40B4-BE49-F238E27FC236}">
                <a16:creationId xmlns:a16="http://schemas.microsoft.com/office/drawing/2014/main" id="{48F39BE9-EBD4-4435-81FA-A0083E1A7642}"/>
              </a:ext>
            </a:extLst>
          </p:cNvPr>
          <p:cNvGrpSpPr/>
          <p:nvPr/>
        </p:nvGrpSpPr>
        <p:grpSpPr>
          <a:xfrm>
            <a:off x="1" y="429532"/>
            <a:ext cx="12040160" cy="6390368"/>
            <a:chOff x="7621" y="150132"/>
            <a:chExt cx="12217131" cy="9148047"/>
          </a:xfrm>
        </p:grpSpPr>
        <p:pic>
          <p:nvPicPr>
            <p:cNvPr id="6" name="Picture 5">
              <a:extLst>
                <a:ext uri="{FF2B5EF4-FFF2-40B4-BE49-F238E27FC236}">
                  <a16:creationId xmlns:a16="http://schemas.microsoft.com/office/drawing/2014/main" id="{92DD7EC2-59AD-4D8A-B4E6-C95CE34131F0}"/>
                </a:ext>
              </a:extLst>
            </p:cNvPr>
            <p:cNvPicPr>
              <a:picLocks noChangeAspect="1"/>
            </p:cNvPicPr>
            <p:nvPr/>
          </p:nvPicPr>
          <p:blipFill>
            <a:blip r:embed="rId2"/>
            <a:stretch>
              <a:fillRect/>
            </a:stretch>
          </p:blipFill>
          <p:spPr>
            <a:xfrm>
              <a:off x="7621" y="150132"/>
              <a:ext cx="12192000" cy="4231637"/>
            </a:xfrm>
            <a:prstGeom prst="rect">
              <a:avLst/>
            </a:prstGeom>
          </p:spPr>
        </p:pic>
        <p:pic>
          <p:nvPicPr>
            <p:cNvPr id="8" name="Picture 7">
              <a:extLst>
                <a:ext uri="{FF2B5EF4-FFF2-40B4-BE49-F238E27FC236}">
                  <a16:creationId xmlns:a16="http://schemas.microsoft.com/office/drawing/2014/main" id="{1F1D7DDE-7336-4380-B100-4257F59B2495}"/>
                </a:ext>
              </a:extLst>
            </p:cNvPr>
            <p:cNvPicPr>
              <a:picLocks noChangeAspect="1"/>
            </p:cNvPicPr>
            <p:nvPr/>
          </p:nvPicPr>
          <p:blipFill>
            <a:blip r:embed="rId3"/>
            <a:stretch>
              <a:fillRect/>
            </a:stretch>
          </p:blipFill>
          <p:spPr>
            <a:xfrm>
              <a:off x="10842" y="4365223"/>
              <a:ext cx="12213910" cy="4932956"/>
            </a:xfrm>
            <a:prstGeom prst="rect">
              <a:avLst/>
            </a:prstGeom>
          </p:spPr>
        </p:pic>
      </p:grpSp>
      <p:grpSp>
        <p:nvGrpSpPr>
          <p:cNvPr id="39" name="Group 38">
            <a:extLst>
              <a:ext uri="{FF2B5EF4-FFF2-40B4-BE49-F238E27FC236}">
                <a16:creationId xmlns:a16="http://schemas.microsoft.com/office/drawing/2014/main" id="{BF36A47C-6F40-47D9-BF30-B92F8766CED0}"/>
              </a:ext>
            </a:extLst>
          </p:cNvPr>
          <p:cNvGrpSpPr/>
          <p:nvPr/>
        </p:nvGrpSpPr>
        <p:grpSpPr>
          <a:xfrm>
            <a:off x="-9836" y="2312484"/>
            <a:ext cx="1365249" cy="379286"/>
            <a:chOff x="7621" y="2842227"/>
            <a:chExt cx="1385316" cy="542962"/>
          </a:xfrm>
        </p:grpSpPr>
        <p:pic>
          <p:nvPicPr>
            <p:cNvPr id="11" name="Picture 10">
              <a:extLst>
                <a:ext uri="{FF2B5EF4-FFF2-40B4-BE49-F238E27FC236}">
                  <a16:creationId xmlns:a16="http://schemas.microsoft.com/office/drawing/2014/main" id="{10513394-9CB8-4512-879F-7294F160E034}"/>
                </a:ext>
              </a:extLst>
            </p:cNvPr>
            <p:cNvPicPr>
              <a:picLocks noChangeAspect="1"/>
            </p:cNvPicPr>
            <p:nvPr/>
          </p:nvPicPr>
          <p:blipFill>
            <a:blip r:embed="rId4"/>
            <a:stretch>
              <a:fillRect/>
            </a:stretch>
          </p:blipFill>
          <p:spPr>
            <a:xfrm>
              <a:off x="105462" y="2842227"/>
              <a:ext cx="1136600" cy="542962"/>
            </a:xfrm>
            <a:prstGeom prst="rect">
              <a:avLst/>
            </a:prstGeom>
          </p:spPr>
        </p:pic>
        <p:sp>
          <p:nvSpPr>
            <p:cNvPr id="12" name="TextBox 11">
              <a:extLst>
                <a:ext uri="{FF2B5EF4-FFF2-40B4-BE49-F238E27FC236}">
                  <a16:creationId xmlns:a16="http://schemas.microsoft.com/office/drawing/2014/main" id="{5F35EF86-E31E-414A-A835-6DECA53B19C7}"/>
                </a:ext>
              </a:extLst>
            </p:cNvPr>
            <p:cNvSpPr txBox="1"/>
            <p:nvPr/>
          </p:nvSpPr>
          <p:spPr>
            <a:xfrm>
              <a:off x="7621" y="2848274"/>
              <a:ext cx="138531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Đồng vận GLP1RA</a:t>
              </a:r>
            </a:p>
          </p:txBody>
        </p:sp>
      </p:grpSp>
      <p:grpSp>
        <p:nvGrpSpPr>
          <p:cNvPr id="38" name="Group 37">
            <a:extLst>
              <a:ext uri="{FF2B5EF4-FFF2-40B4-BE49-F238E27FC236}">
                <a16:creationId xmlns:a16="http://schemas.microsoft.com/office/drawing/2014/main" id="{7CDBB1E8-D57F-4490-A2D3-30E71C4CBB7B}"/>
              </a:ext>
            </a:extLst>
          </p:cNvPr>
          <p:cNvGrpSpPr/>
          <p:nvPr/>
        </p:nvGrpSpPr>
        <p:grpSpPr>
          <a:xfrm>
            <a:off x="-9164" y="1525563"/>
            <a:ext cx="1289532" cy="379286"/>
            <a:chOff x="7621" y="1714998"/>
            <a:chExt cx="1308486" cy="542962"/>
          </a:xfrm>
        </p:grpSpPr>
        <p:pic>
          <p:nvPicPr>
            <p:cNvPr id="16" name="Picture 15">
              <a:extLst>
                <a:ext uri="{FF2B5EF4-FFF2-40B4-BE49-F238E27FC236}">
                  <a16:creationId xmlns:a16="http://schemas.microsoft.com/office/drawing/2014/main" id="{DFF24450-7FA3-4C83-B5C9-D914DE27D01A}"/>
                </a:ext>
              </a:extLst>
            </p:cNvPr>
            <p:cNvPicPr>
              <a:picLocks noChangeAspect="1"/>
            </p:cNvPicPr>
            <p:nvPr/>
          </p:nvPicPr>
          <p:blipFill>
            <a:blip r:embed="rId4"/>
            <a:stretch>
              <a:fillRect/>
            </a:stretch>
          </p:blipFill>
          <p:spPr>
            <a:xfrm>
              <a:off x="105462" y="1714998"/>
              <a:ext cx="1136600" cy="542962"/>
            </a:xfrm>
            <a:prstGeom prst="rect">
              <a:avLst/>
            </a:prstGeom>
          </p:spPr>
        </p:pic>
        <p:sp>
          <p:nvSpPr>
            <p:cNvPr id="17" name="TextBox 16">
              <a:extLst>
                <a:ext uri="{FF2B5EF4-FFF2-40B4-BE49-F238E27FC236}">
                  <a16:creationId xmlns:a16="http://schemas.microsoft.com/office/drawing/2014/main" id="{2E029434-6789-4251-974D-B7947E936098}"/>
                </a:ext>
              </a:extLst>
            </p:cNvPr>
            <p:cNvSpPr txBox="1"/>
            <p:nvPr/>
          </p:nvSpPr>
          <p:spPr>
            <a:xfrm>
              <a:off x="7621" y="1721045"/>
              <a:ext cx="130848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Ức chế SGLT-2</a:t>
              </a:r>
            </a:p>
          </p:txBody>
        </p:sp>
      </p:grpSp>
      <p:grpSp>
        <p:nvGrpSpPr>
          <p:cNvPr id="37" name="Group 36">
            <a:extLst>
              <a:ext uri="{FF2B5EF4-FFF2-40B4-BE49-F238E27FC236}">
                <a16:creationId xmlns:a16="http://schemas.microsoft.com/office/drawing/2014/main" id="{BC8B15DB-4FBF-4BA4-B846-E12D39BB54BC}"/>
              </a:ext>
            </a:extLst>
          </p:cNvPr>
          <p:cNvGrpSpPr/>
          <p:nvPr/>
        </p:nvGrpSpPr>
        <p:grpSpPr>
          <a:xfrm>
            <a:off x="-21746" y="1149412"/>
            <a:ext cx="1073268" cy="330767"/>
            <a:chOff x="7621" y="1151383"/>
            <a:chExt cx="1089043" cy="473505"/>
          </a:xfrm>
        </p:grpSpPr>
        <p:pic>
          <p:nvPicPr>
            <p:cNvPr id="19" name="Picture 18">
              <a:extLst>
                <a:ext uri="{FF2B5EF4-FFF2-40B4-BE49-F238E27FC236}">
                  <a16:creationId xmlns:a16="http://schemas.microsoft.com/office/drawing/2014/main" id="{B35AC280-9209-4E16-8F75-B1C8114FC91C}"/>
                </a:ext>
              </a:extLst>
            </p:cNvPr>
            <p:cNvPicPr>
              <a:picLocks noChangeAspect="1"/>
            </p:cNvPicPr>
            <p:nvPr/>
          </p:nvPicPr>
          <p:blipFill>
            <a:blip r:embed="rId4"/>
            <a:stretch>
              <a:fillRect/>
            </a:stretch>
          </p:blipFill>
          <p:spPr>
            <a:xfrm>
              <a:off x="105462" y="1151383"/>
              <a:ext cx="991202" cy="473505"/>
            </a:xfrm>
            <a:prstGeom prst="rect">
              <a:avLst/>
            </a:prstGeom>
          </p:spPr>
        </p:pic>
        <p:sp>
          <p:nvSpPr>
            <p:cNvPr id="20" name="TextBox 19">
              <a:extLst>
                <a:ext uri="{FF2B5EF4-FFF2-40B4-BE49-F238E27FC236}">
                  <a16:creationId xmlns:a16="http://schemas.microsoft.com/office/drawing/2014/main" id="{18575464-1EEA-4C63-82F0-6BC4E0D2F99C}"/>
                </a:ext>
              </a:extLst>
            </p:cNvPr>
            <p:cNvSpPr txBox="1"/>
            <p:nvPr/>
          </p:nvSpPr>
          <p:spPr>
            <a:xfrm>
              <a:off x="7621" y="1157431"/>
              <a:ext cx="80983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Metformin</a:t>
              </a:r>
            </a:p>
          </p:txBody>
        </p:sp>
      </p:grpSp>
      <p:grpSp>
        <p:nvGrpSpPr>
          <p:cNvPr id="36" name="Group 35">
            <a:extLst>
              <a:ext uri="{FF2B5EF4-FFF2-40B4-BE49-F238E27FC236}">
                <a16:creationId xmlns:a16="http://schemas.microsoft.com/office/drawing/2014/main" id="{2910CAB4-1726-429C-A5F2-9C0AF0AAFE67}"/>
              </a:ext>
            </a:extLst>
          </p:cNvPr>
          <p:cNvGrpSpPr/>
          <p:nvPr/>
        </p:nvGrpSpPr>
        <p:grpSpPr>
          <a:xfrm>
            <a:off x="45168" y="3389766"/>
            <a:ext cx="1216560" cy="379286"/>
            <a:chOff x="7621" y="4388418"/>
            <a:chExt cx="1234441" cy="542962"/>
          </a:xfrm>
        </p:grpSpPr>
        <p:pic>
          <p:nvPicPr>
            <p:cNvPr id="22" name="Picture 21">
              <a:extLst>
                <a:ext uri="{FF2B5EF4-FFF2-40B4-BE49-F238E27FC236}">
                  <a16:creationId xmlns:a16="http://schemas.microsoft.com/office/drawing/2014/main" id="{8CCE2F59-C374-471D-A9B7-90CD6953BC0A}"/>
                </a:ext>
              </a:extLst>
            </p:cNvPr>
            <p:cNvPicPr>
              <a:picLocks noChangeAspect="1"/>
            </p:cNvPicPr>
            <p:nvPr/>
          </p:nvPicPr>
          <p:blipFill>
            <a:blip r:embed="rId4"/>
            <a:stretch>
              <a:fillRect/>
            </a:stretch>
          </p:blipFill>
          <p:spPr>
            <a:xfrm>
              <a:off x="105462" y="4388418"/>
              <a:ext cx="1136600" cy="542962"/>
            </a:xfrm>
            <a:prstGeom prst="rect">
              <a:avLst/>
            </a:prstGeom>
          </p:spPr>
        </p:pic>
        <p:sp>
          <p:nvSpPr>
            <p:cNvPr id="23" name="TextBox 22">
              <a:extLst>
                <a:ext uri="{FF2B5EF4-FFF2-40B4-BE49-F238E27FC236}">
                  <a16:creationId xmlns:a16="http://schemas.microsoft.com/office/drawing/2014/main" id="{288B2D0C-83EF-4F41-B84D-D6B4FAC5DC01}"/>
                </a:ext>
              </a:extLst>
            </p:cNvPr>
            <p:cNvSpPr txBox="1"/>
            <p:nvPr/>
          </p:nvSpPr>
          <p:spPr>
            <a:xfrm>
              <a:off x="7621" y="4394465"/>
              <a:ext cx="11560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GIP &amp; GLP1RA</a:t>
              </a:r>
            </a:p>
          </p:txBody>
        </p:sp>
      </p:grpSp>
      <p:grpSp>
        <p:nvGrpSpPr>
          <p:cNvPr id="35" name="Group 34">
            <a:extLst>
              <a:ext uri="{FF2B5EF4-FFF2-40B4-BE49-F238E27FC236}">
                <a16:creationId xmlns:a16="http://schemas.microsoft.com/office/drawing/2014/main" id="{54E6B9E0-37C7-49B8-929A-C7629D6DE623}"/>
              </a:ext>
            </a:extLst>
          </p:cNvPr>
          <p:cNvGrpSpPr/>
          <p:nvPr/>
        </p:nvGrpSpPr>
        <p:grpSpPr>
          <a:xfrm>
            <a:off x="-3044" y="4409843"/>
            <a:ext cx="1216560" cy="379286"/>
            <a:chOff x="0" y="5817276"/>
            <a:chExt cx="1234441" cy="542962"/>
          </a:xfrm>
        </p:grpSpPr>
        <p:pic>
          <p:nvPicPr>
            <p:cNvPr id="25" name="Picture 24">
              <a:extLst>
                <a:ext uri="{FF2B5EF4-FFF2-40B4-BE49-F238E27FC236}">
                  <a16:creationId xmlns:a16="http://schemas.microsoft.com/office/drawing/2014/main" id="{6DAF91BB-1438-4916-94B5-38C6D027D64D}"/>
                </a:ext>
              </a:extLst>
            </p:cNvPr>
            <p:cNvPicPr>
              <a:picLocks noChangeAspect="1"/>
            </p:cNvPicPr>
            <p:nvPr/>
          </p:nvPicPr>
          <p:blipFill>
            <a:blip r:embed="rId4"/>
            <a:stretch>
              <a:fillRect/>
            </a:stretch>
          </p:blipFill>
          <p:spPr>
            <a:xfrm>
              <a:off x="97841" y="5817276"/>
              <a:ext cx="1136600" cy="542962"/>
            </a:xfrm>
            <a:prstGeom prst="rect">
              <a:avLst/>
            </a:prstGeom>
          </p:spPr>
        </p:pic>
        <p:sp>
          <p:nvSpPr>
            <p:cNvPr id="26" name="TextBox 25">
              <a:extLst>
                <a:ext uri="{FF2B5EF4-FFF2-40B4-BE49-F238E27FC236}">
                  <a16:creationId xmlns:a16="http://schemas.microsoft.com/office/drawing/2014/main" id="{72ED8069-0CB2-4A5E-8007-55506AEAB4BC}"/>
                </a:ext>
              </a:extLst>
            </p:cNvPr>
            <p:cNvSpPr txBox="1"/>
            <p:nvPr/>
          </p:nvSpPr>
          <p:spPr>
            <a:xfrm>
              <a:off x="0" y="5823323"/>
              <a:ext cx="109677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Ức chế DPP-4</a:t>
              </a:r>
            </a:p>
          </p:txBody>
        </p:sp>
      </p:grpSp>
      <p:grpSp>
        <p:nvGrpSpPr>
          <p:cNvPr id="34" name="Group 33">
            <a:extLst>
              <a:ext uri="{FF2B5EF4-FFF2-40B4-BE49-F238E27FC236}">
                <a16:creationId xmlns:a16="http://schemas.microsoft.com/office/drawing/2014/main" id="{EAB30B79-6D60-44C5-AE16-D23757B60CA5}"/>
              </a:ext>
            </a:extLst>
          </p:cNvPr>
          <p:cNvGrpSpPr/>
          <p:nvPr/>
        </p:nvGrpSpPr>
        <p:grpSpPr>
          <a:xfrm>
            <a:off x="-3044" y="5079004"/>
            <a:ext cx="1216560" cy="379286"/>
            <a:chOff x="0" y="6790863"/>
            <a:chExt cx="1234441" cy="542962"/>
          </a:xfrm>
        </p:grpSpPr>
        <p:pic>
          <p:nvPicPr>
            <p:cNvPr id="28" name="Picture 27">
              <a:extLst>
                <a:ext uri="{FF2B5EF4-FFF2-40B4-BE49-F238E27FC236}">
                  <a16:creationId xmlns:a16="http://schemas.microsoft.com/office/drawing/2014/main" id="{68703987-7D65-4C90-9656-156900273ED0}"/>
                </a:ext>
              </a:extLst>
            </p:cNvPr>
            <p:cNvPicPr>
              <a:picLocks noChangeAspect="1"/>
            </p:cNvPicPr>
            <p:nvPr/>
          </p:nvPicPr>
          <p:blipFill>
            <a:blip r:embed="rId4"/>
            <a:stretch>
              <a:fillRect/>
            </a:stretch>
          </p:blipFill>
          <p:spPr>
            <a:xfrm>
              <a:off x="97841" y="6790863"/>
              <a:ext cx="1136600" cy="542962"/>
            </a:xfrm>
            <a:prstGeom prst="rect">
              <a:avLst/>
            </a:prstGeom>
          </p:spPr>
        </p:pic>
        <p:sp>
          <p:nvSpPr>
            <p:cNvPr id="29" name="TextBox 28">
              <a:extLst>
                <a:ext uri="{FF2B5EF4-FFF2-40B4-BE49-F238E27FC236}">
                  <a16:creationId xmlns:a16="http://schemas.microsoft.com/office/drawing/2014/main" id="{AA130084-134D-43F7-8ED4-0E200276962C}"/>
                </a:ext>
              </a:extLst>
            </p:cNvPr>
            <p:cNvSpPr txBox="1"/>
            <p:nvPr/>
          </p:nvSpPr>
          <p:spPr>
            <a:xfrm>
              <a:off x="0" y="6796910"/>
              <a:ext cx="4603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TZD</a:t>
              </a:r>
            </a:p>
          </p:txBody>
        </p:sp>
      </p:grpSp>
      <p:grpSp>
        <p:nvGrpSpPr>
          <p:cNvPr id="33" name="Group 32">
            <a:extLst>
              <a:ext uri="{FF2B5EF4-FFF2-40B4-BE49-F238E27FC236}">
                <a16:creationId xmlns:a16="http://schemas.microsoft.com/office/drawing/2014/main" id="{9BA9C969-110E-46F0-A853-8051004AB864}"/>
              </a:ext>
            </a:extLst>
          </p:cNvPr>
          <p:cNvGrpSpPr/>
          <p:nvPr/>
        </p:nvGrpSpPr>
        <p:grpSpPr>
          <a:xfrm>
            <a:off x="-9836" y="5610459"/>
            <a:ext cx="1216560" cy="379286"/>
            <a:chOff x="4576" y="7538007"/>
            <a:chExt cx="1234441" cy="542962"/>
          </a:xfrm>
        </p:grpSpPr>
        <p:pic>
          <p:nvPicPr>
            <p:cNvPr id="31" name="Picture 30">
              <a:extLst>
                <a:ext uri="{FF2B5EF4-FFF2-40B4-BE49-F238E27FC236}">
                  <a16:creationId xmlns:a16="http://schemas.microsoft.com/office/drawing/2014/main" id="{CF2E4AFD-0A66-49D1-8442-B9EFF4451B84}"/>
                </a:ext>
              </a:extLst>
            </p:cNvPr>
            <p:cNvPicPr>
              <a:picLocks noChangeAspect="1"/>
            </p:cNvPicPr>
            <p:nvPr/>
          </p:nvPicPr>
          <p:blipFill>
            <a:blip r:embed="rId4"/>
            <a:stretch>
              <a:fillRect/>
            </a:stretch>
          </p:blipFill>
          <p:spPr>
            <a:xfrm>
              <a:off x="102417" y="7538007"/>
              <a:ext cx="1136600" cy="542962"/>
            </a:xfrm>
            <a:prstGeom prst="rect">
              <a:avLst/>
            </a:prstGeom>
          </p:spPr>
        </p:pic>
        <p:sp>
          <p:nvSpPr>
            <p:cNvPr id="32" name="TextBox 31">
              <a:extLst>
                <a:ext uri="{FF2B5EF4-FFF2-40B4-BE49-F238E27FC236}">
                  <a16:creationId xmlns:a16="http://schemas.microsoft.com/office/drawing/2014/main" id="{3EE7DA83-666A-4A3B-93F7-3C7DDF76B542}"/>
                </a:ext>
              </a:extLst>
            </p:cNvPr>
            <p:cNvSpPr txBox="1"/>
            <p:nvPr/>
          </p:nvSpPr>
          <p:spPr>
            <a:xfrm>
              <a:off x="4576" y="7544054"/>
              <a:ext cx="38183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SU</a:t>
              </a:r>
            </a:p>
          </p:txBody>
        </p:sp>
      </p:grpSp>
      <p:grpSp>
        <p:nvGrpSpPr>
          <p:cNvPr id="41" name="Group 40">
            <a:extLst>
              <a:ext uri="{FF2B5EF4-FFF2-40B4-BE49-F238E27FC236}">
                <a16:creationId xmlns:a16="http://schemas.microsoft.com/office/drawing/2014/main" id="{DABB9BD1-E3B7-4187-B92A-74D5514FDD24}"/>
              </a:ext>
            </a:extLst>
          </p:cNvPr>
          <p:cNvGrpSpPr/>
          <p:nvPr/>
        </p:nvGrpSpPr>
        <p:grpSpPr>
          <a:xfrm>
            <a:off x="23703" y="6257225"/>
            <a:ext cx="593432" cy="379286"/>
            <a:chOff x="-33181" y="7538007"/>
            <a:chExt cx="602153" cy="542962"/>
          </a:xfrm>
        </p:grpSpPr>
        <p:pic>
          <p:nvPicPr>
            <p:cNvPr id="42" name="Picture 41">
              <a:extLst>
                <a:ext uri="{FF2B5EF4-FFF2-40B4-BE49-F238E27FC236}">
                  <a16:creationId xmlns:a16="http://schemas.microsoft.com/office/drawing/2014/main" id="{8764335A-C4F3-4680-BC3B-4A43B3AEC284}"/>
                </a:ext>
              </a:extLst>
            </p:cNvPr>
            <p:cNvPicPr>
              <a:picLocks noChangeAspect="1"/>
            </p:cNvPicPr>
            <p:nvPr/>
          </p:nvPicPr>
          <p:blipFill>
            <a:blip r:embed="rId4"/>
            <a:stretch>
              <a:fillRect/>
            </a:stretch>
          </p:blipFill>
          <p:spPr>
            <a:xfrm>
              <a:off x="30627" y="7538007"/>
              <a:ext cx="453626" cy="542962"/>
            </a:xfrm>
            <a:prstGeom prst="rect">
              <a:avLst/>
            </a:prstGeom>
          </p:spPr>
        </p:pic>
        <p:sp>
          <p:nvSpPr>
            <p:cNvPr id="43" name="TextBox 42">
              <a:extLst>
                <a:ext uri="{FF2B5EF4-FFF2-40B4-BE49-F238E27FC236}">
                  <a16:creationId xmlns:a16="http://schemas.microsoft.com/office/drawing/2014/main" id="{3AB4B6DF-0A1F-489E-9C12-16F7DCC7F625}"/>
                </a:ext>
              </a:extLst>
            </p:cNvPr>
            <p:cNvSpPr txBox="1"/>
            <p:nvPr/>
          </p:nvSpPr>
          <p:spPr>
            <a:xfrm>
              <a:off x="-33181" y="7558318"/>
              <a:ext cx="602153" cy="3745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100" b="0" i="0" u="none" strike="noStrike" kern="1200" cap="none" spc="0" normalizeH="0" baseline="0" noProof="0">
                  <a:ln>
                    <a:noFill/>
                  </a:ln>
                  <a:solidFill>
                    <a:srgbClr val="FFFFFF"/>
                  </a:solidFill>
                  <a:effectLst/>
                  <a:uLnTx/>
                  <a:uFillTx/>
                  <a:latin typeface="Arial" panose="020B0604020202020204" pitchFamily="34" charset="0"/>
                  <a:ea typeface="+mn-ea"/>
                  <a:cs typeface="+mn-cs"/>
                </a:rPr>
                <a:t>Insulin</a:t>
              </a:r>
              <a:endParaRPr kumimoji="0" lang="vi-VN"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44" name="TextBox 43">
            <a:extLst>
              <a:ext uri="{FF2B5EF4-FFF2-40B4-BE49-F238E27FC236}">
                <a16:creationId xmlns:a16="http://schemas.microsoft.com/office/drawing/2014/main" id="{7BE041FF-3431-4CC8-8224-80A7FCDF3311}"/>
              </a:ext>
            </a:extLst>
          </p:cNvPr>
          <p:cNvSpPr txBox="1"/>
          <p:nvPr/>
        </p:nvSpPr>
        <p:spPr>
          <a:xfrm>
            <a:off x="2647950" y="81078"/>
            <a:ext cx="73175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515151">
                    <a:lumMod val="50000"/>
                  </a:srgbClr>
                </a:solidFill>
                <a:effectLst/>
                <a:uLnTx/>
                <a:uFillTx/>
                <a:latin typeface="Arial" panose="020B0604020202020204" pitchFamily="34" charset="0"/>
                <a:ea typeface="+mn-ea"/>
                <a:cs typeface="+mn-cs"/>
              </a:rPr>
              <a:t>ADA 2023 - CÁC YẾU TỐ CẦN CÂN NHẮC KHI LỰA CHỌN THUỐC</a:t>
            </a:r>
          </a:p>
        </p:txBody>
      </p:sp>
      <p:sp>
        <p:nvSpPr>
          <p:cNvPr id="5" name="Oval 4">
            <a:extLst>
              <a:ext uri="{FF2B5EF4-FFF2-40B4-BE49-F238E27FC236}">
                <a16:creationId xmlns:a16="http://schemas.microsoft.com/office/drawing/2014/main" id="{DD2B7F0F-B707-460D-BAB9-4B010B395999}"/>
              </a:ext>
            </a:extLst>
          </p:cNvPr>
          <p:cNvSpPr/>
          <p:nvPr/>
        </p:nvSpPr>
        <p:spPr>
          <a:xfrm>
            <a:off x="7386228" y="4789129"/>
            <a:ext cx="1296218" cy="3078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 Placeholder 4">
            <a:extLst>
              <a:ext uri="{FF2B5EF4-FFF2-40B4-BE49-F238E27FC236}">
                <a16:creationId xmlns:a16="http://schemas.microsoft.com/office/drawing/2014/main" id="{3D4567FB-E557-4ECF-879D-0816BDE9EBF0}"/>
              </a:ext>
            </a:extLst>
          </p:cNvPr>
          <p:cNvSpPr txBox="1">
            <a:spLocks/>
          </p:cNvSpPr>
          <p:nvPr/>
        </p:nvSpPr>
        <p:spPr>
          <a:xfrm>
            <a:off x="9837557" y="6570626"/>
            <a:ext cx="2020614" cy="249274"/>
          </a:xfrm>
          <a:prstGeom prst="rect">
            <a:avLst/>
          </a:prstGeom>
        </p:spPr>
        <p:txBody>
          <a:bodyPr/>
          <a:lstStyle>
            <a:lvl1pPr marL="361950" indent="-361950" algn="l" defTabSz="914400" rtl="0" eaLnBrk="1" latinLnBrk="0" hangingPunct="1">
              <a:lnSpc>
                <a:spcPct val="100000"/>
              </a:lnSpc>
              <a:spcBef>
                <a:spcPts val="600"/>
              </a:spcBef>
              <a:spcAft>
                <a:spcPts val="600"/>
              </a:spcAft>
              <a:buClr>
                <a:schemeClr val="accent2"/>
              </a:buClr>
              <a:buFont typeface="Symbol" panose="05050102010706020507" pitchFamily="18" charset="2"/>
              <a:buChar char="·"/>
              <a:defRPr sz="2400" b="0" i="0" kern="1200">
                <a:solidFill>
                  <a:schemeClr val="accent1"/>
                </a:solidFill>
                <a:latin typeface="Calibri" panose="020F0502020204030204" pitchFamily="34" charset="0"/>
                <a:ea typeface="+mn-ea"/>
                <a:cs typeface="Calibri" panose="020F0502020204030204" pitchFamily="34" charset="0"/>
              </a:defRPr>
            </a:lvl1pPr>
            <a:lvl2pPr marL="712788" indent="-280988" algn="l" defTabSz="914400" rtl="0" eaLnBrk="1" latinLnBrk="0" hangingPunct="1">
              <a:lnSpc>
                <a:spcPct val="100000"/>
              </a:lnSpc>
              <a:spcBef>
                <a:spcPts val="600"/>
              </a:spcBef>
              <a:spcAft>
                <a:spcPts val="600"/>
              </a:spcAft>
              <a:buClrTx/>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073150" indent="-246063" algn="l" defTabSz="914400" rtl="0" eaLnBrk="1" latinLnBrk="0" hangingPunct="1">
              <a:lnSpc>
                <a:spcPct val="100000"/>
              </a:lnSpc>
              <a:spcBef>
                <a:spcPts val="600"/>
              </a:spcBef>
              <a:spcAft>
                <a:spcPts val="600"/>
              </a:spcAft>
              <a:buClrTx/>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520825" indent="-225425" algn="l" defTabSz="914400" rtl="0" eaLnBrk="1" latinLnBrk="0" hangingPunct="1">
              <a:lnSpc>
                <a:spcPct val="100000"/>
              </a:lnSpc>
              <a:spcBef>
                <a:spcPts val="600"/>
              </a:spcBef>
              <a:spcAft>
                <a:spcPts val="600"/>
              </a:spcAft>
              <a:buClrTx/>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1881188" indent="-225425" algn="l" defTabSz="914400" rtl="0" eaLnBrk="1" latinLnBrk="0" hangingPunct="1">
              <a:lnSpc>
                <a:spcPct val="100000"/>
              </a:lnSpc>
              <a:spcBef>
                <a:spcPts val="600"/>
              </a:spcBef>
              <a:spcAft>
                <a:spcPts val="600"/>
              </a:spcAft>
              <a:buClrTx/>
              <a:buFont typeface="Arial" panose="020B0604020202020204" pitchFamily="34" charset="0"/>
              <a:buChar char="•"/>
              <a:defRPr sz="14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800" dirty="0">
                <a:solidFill>
                  <a:schemeClr val="tx1"/>
                </a:solidFill>
              </a:rPr>
              <a:t>Diabetes Care 2023;46(Suppl. 1):S140–S157</a:t>
            </a:r>
          </a:p>
        </p:txBody>
      </p:sp>
      <p:sp>
        <p:nvSpPr>
          <p:cNvPr id="46" name="TextBox 45">
            <a:extLst>
              <a:ext uri="{FF2B5EF4-FFF2-40B4-BE49-F238E27FC236}">
                <a16:creationId xmlns:a16="http://schemas.microsoft.com/office/drawing/2014/main" id="{BEA541B7-F2F4-4284-82FD-5C9F4E6F7828}"/>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4064449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37D3502-AED0-42AF-AC9A-E9CBCE478E00}"/>
              </a:ext>
            </a:extLst>
          </p:cNvPr>
          <p:cNvSpPr>
            <a:spLocks noGrp="1"/>
          </p:cNvSpPr>
          <p:nvPr>
            <p:ph type="title"/>
          </p:nvPr>
        </p:nvSpPr>
        <p:spPr>
          <a:xfrm>
            <a:off x="515472" y="378555"/>
            <a:ext cx="11136000" cy="430887"/>
          </a:xfrm>
        </p:spPr>
        <p:txBody>
          <a:bodyPr/>
          <a:lstStyle/>
          <a:p>
            <a:r>
              <a:rPr lang="vi-VN" dirty="0"/>
              <a:t>Linagliptin</a:t>
            </a:r>
            <a:r>
              <a:rPr lang="vi" dirty="0"/>
              <a:t> giúp đơn giản hóa việc quản lý </a:t>
            </a:r>
            <a:r>
              <a:rPr lang="en-US" dirty="0"/>
              <a:t>ĐTĐ </a:t>
            </a:r>
            <a:r>
              <a:rPr lang="en-US" dirty="0" err="1"/>
              <a:t>típ</a:t>
            </a:r>
            <a:r>
              <a:rPr lang="en-US" dirty="0"/>
              <a:t> 2</a:t>
            </a:r>
            <a:endParaRPr lang="vi" dirty="0"/>
          </a:p>
        </p:txBody>
      </p:sp>
      <p:grpSp>
        <p:nvGrpSpPr>
          <p:cNvPr id="14" name="Group 13">
            <a:extLst>
              <a:ext uri="{FF2B5EF4-FFF2-40B4-BE49-F238E27FC236}">
                <a16:creationId xmlns:a16="http://schemas.microsoft.com/office/drawing/2014/main" id="{FD6719BF-C850-4AAB-A981-881962551335}"/>
              </a:ext>
            </a:extLst>
          </p:cNvPr>
          <p:cNvGrpSpPr/>
          <p:nvPr/>
        </p:nvGrpSpPr>
        <p:grpSpPr>
          <a:xfrm>
            <a:off x="431371" y="1162115"/>
            <a:ext cx="11041227" cy="1008001"/>
            <a:chOff x="323528" y="1239602"/>
            <a:chExt cx="8280920" cy="756000"/>
          </a:xfrm>
        </p:grpSpPr>
        <p:sp>
          <p:nvSpPr>
            <p:cNvPr id="15" name="TextBox 14">
              <a:extLst>
                <a:ext uri="{FF2B5EF4-FFF2-40B4-BE49-F238E27FC236}">
                  <a16:creationId xmlns:a16="http://schemas.microsoft.com/office/drawing/2014/main" id="{5AC0EA00-8F31-49E9-B014-02AE06A9D3ED}"/>
                </a:ext>
              </a:extLst>
            </p:cNvPr>
            <p:cNvSpPr txBox="1"/>
            <p:nvPr/>
          </p:nvSpPr>
          <p:spPr>
            <a:xfrm>
              <a:off x="684920" y="1251132"/>
              <a:ext cx="7919528" cy="723900"/>
            </a:xfrm>
            <a:prstGeom prst="rect">
              <a:avLst/>
            </a:prstGeom>
            <a:solidFill>
              <a:schemeClr val="accent2">
                <a:lumMod val="20000"/>
                <a:lumOff val="80000"/>
              </a:schemeClr>
            </a:solidFill>
          </p:spPr>
          <p:txBody>
            <a:bodyPr wrap="square" rtlCol="0" anchor="ctr">
              <a:noAutofit/>
            </a:bodyPr>
            <a:lstStyle/>
            <a:p>
              <a:pPr marL="648000" marR="0" lvl="0" indent="0" algn="l" defTabSz="914400" rtl="0" eaLnBrk="1" fontAlgn="auto" latinLnBrk="0" hangingPunct="1">
                <a:lnSpc>
                  <a:spcPct val="100000"/>
                </a:lnSpc>
                <a:spcBef>
                  <a:spcPts val="0"/>
                </a:spcBef>
                <a:spcAft>
                  <a:spcPts val="0"/>
                </a:spcAft>
                <a:buClrTx/>
                <a:buSzTx/>
                <a:buFontTx/>
                <a:buNone/>
                <a:tabLst/>
                <a:defRPr/>
              </a:pPr>
              <a:r>
                <a:rPr kumimoji="0" lang="vi"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Đơn giản hóa việc quản lý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ĐTĐ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típ</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2</a:t>
              </a:r>
              <a:r>
                <a:rPr kumimoji="0" lang="vi"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có thể giúp giải quyết các thách thức liên quan đến điều trị, bao gồm cả việc tuân thủ thuốc dưới mức tối ưu</a:t>
              </a:r>
              <a:r>
                <a:rPr kumimoji="0" lang="vi" sz="2000" b="0" i="0" u="none" strike="noStrike" kern="1200" cap="none" spc="0" normalizeH="0" baseline="30000" noProof="0" dirty="0">
                  <a:ln>
                    <a:noFill/>
                  </a:ln>
                  <a:solidFill>
                    <a:srgbClr val="000000"/>
                  </a:solidFill>
                  <a:effectLst/>
                  <a:uLnTx/>
                  <a:uFillTx/>
                  <a:latin typeface="Tahoma" panose="020B0604030504040204" pitchFamily="34" charset="0"/>
                  <a:ea typeface="+mn-ea"/>
                  <a:cs typeface="+mn-cs"/>
                </a:rPr>
                <a:t>1–3</a:t>
              </a:r>
            </a:p>
          </p:txBody>
        </p:sp>
        <p:sp>
          <p:nvSpPr>
            <p:cNvPr id="16" name="Oval 15">
              <a:extLst>
                <a:ext uri="{FF2B5EF4-FFF2-40B4-BE49-F238E27FC236}">
                  <a16:creationId xmlns:a16="http://schemas.microsoft.com/office/drawing/2014/main" id="{F516EE76-C024-43D7-83D8-A076DDD7C3E0}"/>
                </a:ext>
              </a:extLst>
            </p:cNvPr>
            <p:cNvSpPr/>
            <p:nvPr/>
          </p:nvSpPr>
          <p:spPr>
            <a:xfrm>
              <a:off x="323528" y="1239602"/>
              <a:ext cx="756000" cy="756000"/>
            </a:xfrm>
            <a:prstGeom prst="ellipse">
              <a:avLst/>
            </a:prstGeom>
            <a:solidFill>
              <a:srgbClr val="FAA634"/>
            </a:solidFill>
            <a:ln w="28575" cap="flat" cmpd="sng" algn="ctr">
              <a:solidFill>
                <a:sysClr val="window" lastClr="FFFFFF"/>
              </a:solidFill>
              <a:prstDash val="solid"/>
              <a:miter lim="800000"/>
            </a:ln>
            <a:effectLst/>
          </p:spPr>
        </p:sp>
        <p:pic>
          <p:nvPicPr>
            <p:cNvPr id="17" name="Graphic 16" descr="Arrow: Clockwise curve">
              <a:extLst>
                <a:ext uri="{FF2B5EF4-FFF2-40B4-BE49-F238E27FC236}">
                  <a16:creationId xmlns:a16="http://schemas.microsoft.com/office/drawing/2014/main" id="{95B869A0-B16B-49CF-8AA1-BC10E71DF0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2675330">
              <a:off x="680093" y="1599121"/>
              <a:ext cx="225768" cy="225768"/>
            </a:xfrm>
            <a:prstGeom prst="rect">
              <a:avLst/>
            </a:prstGeom>
          </p:spPr>
        </p:pic>
      </p:grpSp>
      <p:grpSp>
        <p:nvGrpSpPr>
          <p:cNvPr id="18" name="Group 17">
            <a:extLst>
              <a:ext uri="{FF2B5EF4-FFF2-40B4-BE49-F238E27FC236}">
                <a16:creationId xmlns:a16="http://schemas.microsoft.com/office/drawing/2014/main" id="{30817B72-43A4-4DBD-B729-DCF5C60B264F}"/>
              </a:ext>
            </a:extLst>
          </p:cNvPr>
          <p:cNvGrpSpPr/>
          <p:nvPr/>
        </p:nvGrpSpPr>
        <p:grpSpPr>
          <a:xfrm>
            <a:off x="463641" y="3729724"/>
            <a:ext cx="11041227" cy="1008000"/>
            <a:chOff x="323528" y="2232012"/>
            <a:chExt cx="8280920" cy="755999"/>
          </a:xfrm>
        </p:grpSpPr>
        <p:sp>
          <p:nvSpPr>
            <p:cNvPr id="19" name="TextBox 18">
              <a:extLst>
                <a:ext uri="{FF2B5EF4-FFF2-40B4-BE49-F238E27FC236}">
                  <a16:creationId xmlns:a16="http://schemas.microsoft.com/office/drawing/2014/main" id="{E9497B8B-5D7D-4DB4-ADFD-F16404FC92CC}"/>
                </a:ext>
              </a:extLst>
            </p:cNvPr>
            <p:cNvSpPr txBox="1"/>
            <p:nvPr/>
          </p:nvSpPr>
          <p:spPr>
            <a:xfrm>
              <a:off x="684920" y="2258270"/>
              <a:ext cx="7919528" cy="704868"/>
            </a:xfrm>
            <a:prstGeom prst="rect">
              <a:avLst/>
            </a:prstGeom>
            <a:solidFill>
              <a:schemeClr val="accent2">
                <a:lumMod val="20000"/>
                <a:lumOff val="80000"/>
              </a:schemeClr>
            </a:solidFill>
          </p:spPr>
          <p:txBody>
            <a:bodyPr wrap="square" rtlCol="0" anchor="ctr">
              <a:noAutofit/>
            </a:bodyPr>
            <a:lstStyle/>
            <a:p>
              <a:pPr marL="648000" marR="0" lvl="0" indent="0" algn="l"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DPP4</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i</a:t>
              </a:r>
              <a:r>
                <a:rPr kumimoji="0" lang="vi"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là một lựa chọn điều trị bổ sung phổ biến để hạ đường huyết ở bệnh nhân </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ĐTĐ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típ</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2</a:t>
              </a:r>
              <a:r>
                <a:rPr kumimoji="0" lang="vi"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và được khuyến cáo rộng rãi trong các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khuyến</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cáo</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vi"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quốc tế</a:t>
              </a:r>
              <a:r>
                <a:rPr kumimoji="0" lang="vi" sz="2000" b="0" i="0" u="none" strike="noStrike" kern="1200" cap="none" spc="0" normalizeH="0" baseline="30000" noProof="0" dirty="0">
                  <a:ln>
                    <a:noFill/>
                  </a:ln>
                  <a:solidFill>
                    <a:srgbClr val="000000"/>
                  </a:solidFill>
                  <a:effectLst/>
                  <a:uLnTx/>
                  <a:uFillTx/>
                  <a:latin typeface="Tahoma" panose="020B0604030504040204" pitchFamily="34" charset="0"/>
                  <a:ea typeface="+mn-ea"/>
                  <a:cs typeface="+mn-cs"/>
                </a:rPr>
                <a:t>1,9</a:t>
              </a:r>
            </a:p>
          </p:txBody>
        </p:sp>
        <p:sp>
          <p:nvSpPr>
            <p:cNvPr id="20" name="Oval 19">
              <a:extLst>
                <a:ext uri="{FF2B5EF4-FFF2-40B4-BE49-F238E27FC236}">
                  <a16:creationId xmlns:a16="http://schemas.microsoft.com/office/drawing/2014/main" id="{8C370198-2591-4661-B025-9E4617901551}"/>
                </a:ext>
              </a:extLst>
            </p:cNvPr>
            <p:cNvSpPr/>
            <p:nvPr/>
          </p:nvSpPr>
          <p:spPr>
            <a:xfrm>
              <a:off x="323528" y="2232012"/>
              <a:ext cx="756000" cy="755999"/>
            </a:xfrm>
            <a:prstGeom prst="ellipse">
              <a:avLst/>
            </a:prstGeom>
            <a:solidFill>
              <a:srgbClr val="FAA634"/>
            </a:solidFill>
            <a:ln w="28575" cap="flat" cmpd="sng" algn="ctr">
              <a:solidFill>
                <a:sysClr val="window" lastClr="FFFFFF"/>
              </a:solidFill>
              <a:prstDash val="solid"/>
              <a:miter lim="800000"/>
            </a:ln>
            <a:effectLst/>
          </p:spPr>
        </p:sp>
      </p:grpSp>
      <p:grpSp>
        <p:nvGrpSpPr>
          <p:cNvPr id="21" name="Group 20">
            <a:extLst>
              <a:ext uri="{FF2B5EF4-FFF2-40B4-BE49-F238E27FC236}">
                <a16:creationId xmlns:a16="http://schemas.microsoft.com/office/drawing/2014/main" id="{D237CA1E-FB49-4360-A6DE-47C46196E26E}"/>
              </a:ext>
            </a:extLst>
          </p:cNvPr>
          <p:cNvGrpSpPr/>
          <p:nvPr/>
        </p:nvGrpSpPr>
        <p:grpSpPr>
          <a:xfrm>
            <a:off x="431370" y="2381356"/>
            <a:ext cx="11041228" cy="1008000"/>
            <a:chOff x="323528" y="2428118"/>
            <a:chExt cx="8280921" cy="756000"/>
          </a:xfrm>
        </p:grpSpPr>
        <p:sp>
          <p:nvSpPr>
            <p:cNvPr id="22" name="TextBox 21">
              <a:extLst>
                <a:ext uri="{FF2B5EF4-FFF2-40B4-BE49-F238E27FC236}">
                  <a16:creationId xmlns:a16="http://schemas.microsoft.com/office/drawing/2014/main" id="{1EBE6171-667D-4FC4-AD10-05FC90A5A851}"/>
                </a:ext>
              </a:extLst>
            </p:cNvPr>
            <p:cNvSpPr txBox="1"/>
            <p:nvPr/>
          </p:nvSpPr>
          <p:spPr>
            <a:xfrm>
              <a:off x="684921" y="2445275"/>
              <a:ext cx="7919528" cy="701985"/>
            </a:xfrm>
            <a:prstGeom prst="rect">
              <a:avLst/>
            </a:prstGeom>
            <a:solidFill>
              <a:schemeClr val="accent2">
                <a:lumMod val="20000"/>
                <a:lumOff val="80000"/>
              </a:schemeClr>
            </a:solidFill>
          </p:spPr>
          <p:txBody>
            <a:bodyPr wrap="square" rtlCol="0" anchor="ctr">
              <a:noAutofit/>
            </a:bodyPr>
            <a:lstStyle/>
            <a:p>
              <a:pPr marL="64800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Linagliptin</a:t>
              </a:r>
              <a:r>
                <a:rPr kumimoji="0" lang="vi" sz="20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vi-VN" sz="2000" dirty="0">
                  <a:solidFill>
                    <a:srgbClr val="000000"/>
                  </a:solidFill>
                  <a:latin typeface="Tahoma" panose="020B0604030504040204" pitchFamily="34" charset="0"/>
                </a:rPr>
                <a:t>liệu pháp điều trị hiệu quả - an toàn và</a:t>
              </a:r>
              <a:r>
                <a:rPr kumimoji="0" lang="vi"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đơn giản để quản lý</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a:t>
              </a:r>
              <a:r>
                <a:rPr kumimoji="0" lang="vi-VN"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phổ rộng</a:t>
              </a:r>
              <a:r>
                <a:rPr kumimoji="0" lang="vi"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bệnh nhân mắc bệnh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ĐTĐ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típ</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2</a:t>
              </a:r>
              <a:r>
                <a:rPr lang="en-US" sz="2000" dirty="0">
                  <a:solidFill>
                    <a:srgbClr val="000000"/>
                  </a:solidFill>
                  <a:latin typeface="Tahoma" panose="020B0604030504040204" pitchFamily="34" charset="0"/>
                </a:rPr>
                <a:t>,</a:t>
              </a:r>
              <a:r>
                <a:rPr kumimoji="0" lang="vi"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luôn dùng một liều, một lần mỗi ngày</a:t>
              </a:r>
              <a:endParaRPr kumimoji="0" lang="en-GB" sz="2000" b="0" i="0" u="none" strike="noStrike" kern="0" cap="none" spc="0" normalizeH="0" baseline="30000" noProof="0" dirty="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19579AA6-FF35-4C3B-9664-C859590EB518}"/>
                </a:ext>
              </a:extLst>
            </p:cNvPr>
            <p:cNvSpPr/>
            <p:nvPr/>
          </p:nvSpPr>
          <p:spPr>
            <a:xfrm>
              <a:off x="323528" y="2428118"/>
              <a:ext cx="756000" cy="756000"/>
            </a:xfrm>
            <a:prstGeom prst="ellipse">
              <a:avLst/>
            </a:prstGeom>
            <a:solidFill>
              <a:srgbClr val="FAA634"/>
            </a:solidFill>
            <a:ln w="19050" cap="flat" cmpd="sng" algn="ctr">
              <a:solidFill>
                <a:sysClr val="window" lastClr="FFFFFF"/>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pic>
        <p:nvPicPr>
          <p:cNvPr id="29" name="Graphic 28" descr="Water">
            <a:extLst>
              <a:ext uri="{FF2B5EF4-FFF2-40B4-BE49-F238E27FC236}">
                <a16:creationId xmlns:a16="http://schemas.microsoft.com/office/drawing/2014/main" id="{BBB0725B-7A5C-4CA5-B987-150D75B0BB0B}"/>
              </a:ext>
            </a:extLst>
          </p:cNvPr>
          <p:cNvPicPr>
            <a:picLocks noChangeAspect="1"/>
          </p:cNvPicPr>
          <p:nvPr/>
        </p:nvPicPr>
        <p:blipFill>
          <a:blip r:embed="rId4"/>
          <a:stretch>
            <a:fillRect/>
          </a:stretch>
        </p:blipFill>
        <p:spPr>
          <a:xfrm>
            <a:off x="463641" y="1177488"/>
            <a:ext cx="943460" cy="943459"/>
          </a:xfrm>
          <a:prstGeom prst="rect">
            <a:avLst/>
          </a:prstGeom>
        </p:spPr>
      </p:pic>
      <p:pic>
        <p:nvPicPr>
          <p:cNvPr id="30" name="Graphic 29" descr="Arrow: Clockwise curve">
            <a:extLst>
              <a:ext uri="{FF2B5EF4-FFF2-40B4-BE49-F238E27FC236}">
                <a16:creationId xmlns:a16="http://schemas.microsoft.com/office/drawing/2014/main" id="{45A18023-F83C-4E97-BC71-9D091BF415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2675330">
            <a:off x="903471" y="1621567"/>
            <a:ext cx="337761" cy="337761"/>
          </a:xfrm>
          <a:prstGeom prst="rect">
            <a:avLst/>
          </a:prstGeom>
        </p:spPr>
      </p:pic>
      <p:pic>
        <p:nvPicPr>
          <p:cNvPr id="31" name="Picture 30">
            <a:extLst>
              <a:ext uri="{FF2B5EF4-FFF2-40B4-BE49-F238E27FC236}">
                <a16:creationId xmlns:a16="http://schemas.microsoft.com/office/drawing/2014/main" id="{19438B4A-0D17-4500-903A-E31ECCD8597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5086" y="2530051"/>
            <a:ext cx="700568" cy="756363"/>
          </a:xfrm>
          <a:prstGeom prst="rect">
            <a:avLst/>
          </a:prstGeom>
        </p:spPr>
      </p:pic>
      <p:pic>
        <p:nvPicPr>
          <p:cNvPr id="32" name="Graphic 31">
            <a:extLst>
              <a:ext uri="{FF2B5EF4-FFF2-40B4-BE49-F238E27FC236}">
                <a16:creationId xmlns:a16="http://schemas.microsoft.com/office/drawing/2014/main" id="{8757088F-3FBA-433A-A6CC-CC1242F67CEA}"/>
              </a:ext>
            </a:extLst>
          </p:cNvPr>
          <p:cNvPicPr>
            <a:picLocks noChangeAspect="1"/>
          </p:cNvPicPr>
          <p:nvPr/>
        </p:nvPicPr>
        <p:blipFill rotWithShape="1">
          <a:blip r:embed="rId6"/>
          <a:srcRect b="13763"/>
          <a:stretch/>
        </p:blipFill>
        <p:spPr>
          <a:xfrm>
            <a:off x="630550" y="3882509"/>
            <a:ext cx="674182" cy="726738"/>
          </a:xfrm>
          <a:prstGeom prst="rect">
            <a:avLst/>
          </a:prstGeom>
        </p:spPr>
      </p:pic>
      <p:sp>
        <p:nvSpPr>
          <p:cNvPr id="34" name="Text Placeholder 4">
            <a:extLst>
              <a:ext uri="{FF2B5EF4-FFF2-40B4-BE49-F238E27FC236}">
                <a16:creationId xmlns:a16="http://schemas.microsoft.com/office/drawing/2014/main" id="{F986C191-11F2-4ABD-968F-DDC9BB26BC04}"/>
              </a:ext>
            </a:extLst>
          </p:cNvPr>
          <p:cNvSpPr>
            <a:spLocks noGrp="1"/>
          </p:cNvSpPr>
          <p:nvPr>
            <p:ph type="body" sz="quarter" idx="15"/>
          </p:nvPr>
        </p:nvSpPr>
        <p:spPr>
          <a:xfrm>
            <a:off x="0" y="5907820"/>
            <a:ext cx="11651472" cy="206296"/>
          </a:xfrm>
        </p:spPr>
        <p:txBody>
          <a:bodyPr/>
          <a:lstStyle/>
          <a:p>
            <a:r>
              <a:rPr lang="en-GB" dirty="0"/>
              <a:t>1. American Diabetes Association. </a:t>
            </a:r>
            <a:r>
              <a:rPr lang="en-GB" i="1" dirty="0"/>
              <a:t>Diabetes Care </a:t>
            </a:r>
            <a:r>
              <a:rPr lang="en-GB" dirty="0"/>
              <a:t>2022;44:S1; 2. Garber AJ et al. </a:t>
            </a:r>
            <a:r>
              <a:rPr lang="en-GB" i="1" dirty="0"/>
              <a:t>Endocr Pract </a:t>
            </a:r>
            <a:r>
              <a:rPr lang="en-GB" dirty="0"/>
              <a:t>2020;26:107; 3. </a:t>
            </a:r>
            <a:r>
              <a:rPr lang="en-GB" dirty="0">
                <a:latin typeface="+mn-lt"/>
                <a:cs typeface="+mn-cs"/>
              </a:rPr>
              <a:t>Nelson LA et al</a:t>
            </a:r>
            <a:r>
              <a:rPr lang="en-GB" i="1" dirty="0">
                <a:latin typeface="+mn-lt"/>
              </a:rPr>
              <a:t>. Diabetes Res Clin Pract </a:t>
            </a:r>
            <a:r>
              <a:rPr lang="en-GB" dirty="0">
                <a:latin typeface="+mn-lt"/>
              </a:rPr>
              <a:t>2018;142:374; 4. </a:t>
            </a:r>
            <a:r>
              <a:rPr kumimoji="0" lang="en-GB" sz="800" b="0" i="0" u="none" strike="noStrike" kern="1200" cap="none" spc="0" normalizeH="0" baseline="0" noProof="0" dirty="0">
                <a:ln>
                  <a:noFill/>
                </a:ln>
                <a:effectLst/>
                <a:uLnTx/>
                <a:uFillTx/>
                <a:latin typeface="+mn-lt"/>
                <a:ea typeface="+mn-ea"/>
                <a:cs typeface="+mn-cs"/>
              </a:rPr>
              <a:t>Deacon CF. </a:t>
            </a:r>
            <a:r>
              <a:rPr kumimoji="0" lang="en-GB" sz="800" b="0" i="1" u="none" strike="noStrike" kern="1200" cap="none" spc="0" normalizeH="0" baseline="0" noProof="0" dirty="0">
                <a:ln>
                  <a:noFill/>
                </a:ln>
                <a:effectLst/>
                <a:uLnTx/>
                <a:uFillTx/>
                <a:latin typeface="+mn-lt"/>
                <a:ea typeface="+mn-ea"/>
                <a:cs typeface="+mn-cs"/>
              </a:rPr>
              <a:t>Diabetes Obes Metab </a:t>
            </a:r>
            <a:r>
              <a:rPr kumimoji="0" lang="en-GB" sz="800" b="0" i="0" u="none" strike="noStrike" kern="1200" cap="none" spc="0" normalizeH="0" baseline="0" noProof="0" dirty="0">
                <a:ln>
                  <a:noFill/>
                </a:ln>
                <a:effectLst/>
                <a:uLnTx/>
                <a:uFillTx/>
                <a:latin typeface="+mn-lt"/>
                <a:ea typeface="+mn-ea"/>
                <a:cs typeface="+mn-cs"/>
              </a:rPr>
              <a:t>2011;13:7; 5. </a:t>
            </a:r>
            <a:r>
              <a:rPr lang="en-GB" dirty="0"/>
              <a:t>Thomas L et al</a:t>
            </a:r>
            <a:r>
              <a:rPr lang="en-GB" i="1" dirty="0"/>
              <a:t>. J Pharmacol Exp Ther </a:t>
            </a:r>
            <a:r>
              <a:rPr lang="en-GB" dirty="0"/>
              <a:t>2008;325:175; </a:t>
            </a:r>
            <a:br>
              <a:rPr lang="en-GB" dirty="0"/>
            </a:br>
            <a:r>
              <a:rPr lang="en-GB" dirty="0"/>
              <a:t>6. </a:t>
            </a:r>
            <a:r>
              <a:rPr lang="en-GB" dirty="0">
                <a:latin typeface="Calibri" panose="020F0502020204030204"/>
              </a:rPr>
              <a:t>Lankas GR et al</a:t>
            </a:r>
            <a:r>
              <a:rPr lang="en-GB" i="1" dirty="0">
                <a:latin typeface="Calibri" panose="020F0502020204030204"/>
              </a:rPr>
              <a:t>. Diabetes </a:t>
            </a:r>
            <a:r>
              <a:rPr lang="en-GB" dirty="0">
                <a:latin typeface="Calibri" panose="020F0502020204030204"/>
              </a:rPr>
              <a:t>2005;54:2988; 7. Reinhold D et al</a:t>
            </a:r>
            <a:r>
              <a:rPr lang="en-GB" i="1" dirty="0">
                <a:latin typeface="Calibri" panose="020F0502020204030204"/>
              </a:rPr>
              <a:t>. Clin Chem Lab Med </a:t>
            </a:r>
            <a:r>
              <a:rPr lang="en-GB" dirty="0">
                <a:latin typeface="Calibri" panose="020F0502020204030204"/>
              </a:rPr>
              <a:t>2009;47:268; 8. </a:t>
            </a:r>
            <a:r>
              <a:rPr lang="en-GB" dirty="0"/>
              <a:t>Linagliptin (linagliptin) summary of product characteristics; 9. Montvida O et al</a:t>
            </a:r>
            <a:r>
              <a:rPr lang="en-GB" i="1" dirty="0"/>
              <a:t>. Diabetes Care </a:t>
            </a:r>
            <a:r>
              <a:rPr lang="en-GB" dirty="0"/>
              <a:t>2018;41:69 </a:t>
            </a:r>
          </a:p>
        </p:txBody>
      </p:sp>
      <p:sp>
        <p:nvSpPr>
          <p:cNvPr id="24" name="TextBox 23">
            <a:extLst>
              <a:ext uri="{FF2B5EF4-FFF2-40B4-BE49-F238E27FC236}">
                <a16:creationId xmlns:a16="http://schemas.microsoft.com/office/drawing/2014/main" id="{E74B4D4A-782F-452C-9634-4170ECA7F0BF}"/>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29874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80093" y="142493"/>
            <a:ext cx="563245" cy="11683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600" b="0" i="0" u="none" strike="noStrike" kern="0" cap="none" spc="0" normalizeH="0" baseline="0" noProof="0" dirty="0">
                <a:ln>
                  <a:noFill/>
                </a:ln>
                <a:solidFill>
                  <a:srgbClr val="A4A4A4"/>
                </a:solidFill>
                <a:effectLst/>
                <a:uLnTx/>
                <a:uFillTx/>
                <a:latin typeface="Calibri"/>
                <a:cs typeface="Calibri"/>
              </a:rPr>
              <a:t>Presentation</a:t>
            </a:r>
            <a:r>
              <a:rPr kumimoji="0" sz="600" b="0" i="0" u="none" strike="noStrike" kern="0" cap="none" spc="-30" normalizeH="0" baseline="0" noProof="0" dirty="0">
                <a:ln>
                  <a:noFill/>
                </a:ln>
                <a:solidFill>
                  <a:srgbClr val="A4A4A4"/>
                </a:solidFill>
                <a:effectLst/>
                <a:uLnTx/>
                <a:uFillTx/>
                <a:latin typeface="Calibri"/>
                <a:cs typeface="Calibri"/>
              </a:rPr>
              <a:t> </a:t>
            </a:r>
            <a:r>
              <a:rPr kumimoji="0" sz="600" b="0" i="0" u="none" strike="noStrike" kern="0" cap="none" spc="-10" normalizeH="0" baseline="0" noProof="0" dirty="0">
                <a:ln>
                  <a:noFill/>
                </a:ln>
                <a:solidFill>
                  <a:srgbClr val="A4A4A4"/>
                </a:solidFill>
                <a:effectLst/>
                <a:uLnTx/>
                <a:uFillTx/>
                <a:latin typeface="Calibri"/>
                <a:cs typeface="Calibri"/>
              </a:rPr>
              <a:t>title</a:t>
            </a:r>
            <a:endParaRPr kumimoji="0" sz="600" b="0" i="0" u="none" strike="noStrike" kern="0" cap="none" spc="0" normalizeH="0" baseline="0" noProof="0">
              <a:ln>
                <a:noFill/>
              </a:ln>
              <a:solidFill>
                <a:sysClr val="windowText" lastClr="000000"/>
              </a:solidFill>
              <a:effectLst/>
              <a:uLnTx/>
              <a:uFillTx/>
              <a:latin typeface="Calibri"/>
              <a:cs typeface="Calibri"/>
            </a:endParaRPr>
          </a:p>
        </p:txBody>
      </p:sp>
      <p:sp>
        <p:nvSpPr>
          <p:cNvPr id="3" name="object 3"/>
          <p:cNvSpPr txBox="1"/>
          <p:nvPr/>
        </p:nvSpPr>
        <p:spPr>
          <a:xfrm>
            <a:off x="11024743" y="142493"/>
            <a:ext cx="173355" cy="11683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600" b="0" i="0" u="none" strike="noStrike" kern="0" cap="none" spc="-20" normalizeH="0" baseline="0" noProof="0" dirty="0">
                <a:ln>
                  <a:noFill/>
                </a:ln>
                <a:solidFill>
                  <a:srgbClr val="A4A4A4"/>
                </a:solidFill>
                <a:effectLst/>
                <a:uLnTx/>
                <a:uFillTx/>
                <a:latin typeface="Calibri"/>
                <a:cs typeface="Calibri"/>
              </a:rPr>
              <a:t>Date</a:t>
            </a:r>
            <a:endParaRPr kumimoji="0" sz="6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txBox="1"/>
          <p:nvPr/>
        </p:nvSpPr>
        <p:spPr>
          <a:xfrm>
            <a:off x="11719052" y="144526"/>
            <a:ext cx="64135" cy="11683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600" b="0" i="0" u="none" strike="noStrike" kern="0" cap="none" spc="0" normalizeH="0" baseline="0" noProof="0" dirty="0">
                <a:ln>
                  <a:noFill/>
                </a:ln>
                <a:solidFill>
                  <a:srgbClr val="A4A4A4"/>
                </a:solidFill>
                <a:effectLst/>
                <a:uLnTx/>
                <a:uFillTx/>
                <a:latin typeface="Calibri"/>
                <a:cs typeface="Calibri"/>
              </a:rPr>
              <a:t>4</a:t>
            </a:r>
            <a:endParaRPr kumimoji="0" sz="600" b="0" i="0" u="none" strike="noStrike" kern="0" cap="none" spc="0" normalizeH="0" baseline="0" noProof="0">
              <a:ln>
                <a:noFill/>
              </a:ln>
              <a:solidFill>
                <a:sysClr val="windowText" lastClr="000000"/>
              </a:solidFill>
              <a:effectLst/>
              <a:uLnTx/>
              <a:uFillTx/>
              <a:latin typeface="Calibri"/>
              <a:cs typeface="Calibri"/>
            </a:endParaRPr>
          </a:p>
        </p:txBody>
      </p:sp>
      <p:sp>
        <p:nvSpPr>
          <p:cNvPr id="5" name="object 5"/>
          <p:cNvSpPr txBox="1"/>
          <p:nvPr/>
        </p:nvSpPr>
        <p:spPr>
          <a:xfrm>
            <a:off x="1829180" y="666114"/>
            <a:ext cx="7864475" cy="51371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3200" b="1" i="0" u="none" strike="noStrike" kern="0" cap="none" spc="0" normalizeH="0" baseline="0" noProof="0" dirty="0">
                <a:ln>
                  <a:noFill/>
                </a:ln>
                <a:solidFill>
                  <a:srgbClr val="000099"/>
                </a:solidFill>
                <a:effectLst/>
                <a:uLnTx/>
                <a:uFillTx/>
                <a:latin typeface="Calibri"/>
                <a:cs typeface="Calibri"/>
              </a:rPr>
              <a:t>Gánh</a:t>
            </a:r>
            <a:r>
              <a:rPr kumimoji="0" sz="3200" b="1" i="0" u="none" strike="noStrike" kern="0" cap="none" spc="-40" normalizeH="0" baseline="0" noProof="0" dirty="0">
                <a:ln>
                  <a:noFill/>
                </a:ln>
                <a:solidFill>
                  <a:srgbClr val="000099"/>
                </a:solidFill>
                <a:effectLst/>
                <a:uLnTx/>
                <a:uFillTx/>
                <a:latin typeface="Calibri"/>
                <a:cs typeface="Calibri"/>
              </a:rPr>
              <a:t> </a:t>
            </a:r>
            <a:r>
              <a:rPr kumimoji="0" sz="3200" b="1" i="0" u="none" strike="noStrike" kern="0" cap="none" spc="0" normalizeH="0" baseline="0" noProof="0" dirty="0">
                <a:ln>
                  <a:noFill/>
                </a:ln>
                <a:solidFill>
                  <a:srgbClr val="000099"/>
                </a:solidFill>
                <a:effectLst/>
                <a:uLnTx/>
                <a:uFillTx/>
                <a:latin typeface="Calibri"/>
                <a:cs typeface="Calibri"/>
              </a:rPr>
              <a:t>nặng</a:t>
            </a:r>
            <a:r>
              <a:rPr kumimoji="0" sz="3200" b="1" i="0" u="none" strike="noStrike" kern="0" cap="none" spc="-40" normalizeH="0" baseline="0" noProof="0" dirty="0">
                <a:ln>
                  <a:noFill/>
                </a:ln>
                <a:solidFill>
                  <a:srgbClr val="000099"/>
                </a:solidFill>
                <a:effectLst/>
                <a:uLnTx/>
                <a:uFillTx/>
                <a:latin typeface="Calibri"/>
                <a:cs typeface="Calibri"/>
              </a:rPr>
              <a:t> </a:t>
            </a:r>
            <a:r>
              <a:rPr kumimoji="0" sz="3200" b="1" i="0" u="none" strike="noStrike" kern="0" cap="none" spc="0" normalizeH="0" baseline="0" noProof="0" dirty="0">
                <a:ln>
                  <a:noFill/>
                </a:ln>
                <a:solidFill>
                  <a:srgbClr val="000099"/>
                </a:solidFill>
                <a:effectLst/>
                <a:uLnTx/>
                <a:uFillTx/>
                <a:latin typeface="Calibri"/>
                <a:cs typeface="Calibri"/>
              </a:rPr>
              <a:t>bệnh</a:t>
            </a:r>
            <a:r>
              <a:rPr kumimoji="0" sz="3200" b="1" i="0" u="none" strike="noStrike" kern="0" cap="none" spc="-10" normalizeH="0" baseline="0" noProof="0" dirty="0">
                <a:ln>
                  <a:noFill/>
                </a:ln>
                <a:solidFill>
                  <a:srgbClr val="000099"/>
                </a:solidFill>
                <a:effectLst/>
                <a:uLnTx/>
                <a:uFillTx/>
                <a:latin typeface="Calibri"/>
                <a:cs typeface="Calibri"/>
              </a:rPr>
              <a:t> </a:t>
            </a:r>
            <a:r>
              <a:rPr kumimoji="0" sz="3200" b="1" i="0" u="none" strike="noStrike" kern="0" cap="none" spc="0" normalizeH="0" baseline="0" noProof="0" dirty="0">
                <a:ln>
                  <a:noFill/>
                </a:ln>
                <a:solidFill>
                  <a:srgbClr val="000099"/>
                </a:solidFill>
                <a:effectLst/>
                <a:uLnTx/>
                <a:uFillTx/>
                <a:latin typeface="Calibri"/>
                <a:cs typeface="Calibri"/>
              </a:rPr>
              <a:t>ĐTĐ</a:t>
            </a:r>
            <a:r>
              <a:rPr kumimoji="0" sz="3200" b="1" i="0" u="none" strike="noStrike" kern="0" cap="none" spc="-5" normalizeH="0" baseline="0" noProof="0" dirty="0">
                <a:ln>
                  <a:noFill/>
                </a:ln>
                <a:solidFill>
                  <a:srgbClr val="000099"/>
                </a:solidFill>
                <a:effectLst/>
                <a:uLnTx/>
                <a:uFillTx/>
                <a:latin typeface="Calibri"/>
                <a:cs typeface="Calibri"/>
              </a:rPr>
              <a:t> </a:t>
            </a:r>
            <a:r>
              <a:rPr kumimoji="0" sz="3200" b="1" i="0" u="none" strike="noStrike" kern="0" cap="none" spc="0" normalizeH="0" baseline="0" noProof="0" dirty="0">
                <a:ln>
                  <a:noFill/>
                </a:ln>
                <a:solidFill>
                  <a:srgbClr val="000099"/>
                </a:solidFill>
                <a:effectLst/>
                <a:uLnTx/>
                <a:uFillTx/>
                <a:latin typeface="Calibri"/>
                <a:cs typeface="Calibri"/>
              </a:rPr>
              <a:t>sẽ</a:t>
            </a:r>
            <a:r>
              <a:rPr kumimoji="0" sz="3200" b="1" i="0" u="none" strike="noStrike" kern="0" cap="none" spc="-15" normalizeH="0" baseline="0" noProof="0" dirty="0">
                <a:ln>
                  <a:noFill/>
                </a:ln>
                <a:solidFill>
                  <a:srgbClr val="000099"/>
                </a:solidFill>
                <a:effectLst/>
                <a:uLnTx/>
                <a:uFillTx/>
                <a:latin typeface="Calibri"/>
                <a:cs typeface="Calibri"/>
              </a:rPr>
              <a:t> </a:t>
            </a:r>
            <a:r>
              <a:rPr kumimoji="0" sz="3200" b="1" i="0" u="none" strike="noStrike" kern="0" cap="none" spc="0" normalizeH="0" baseline="0" noProof="0" dirty="0">
                <a:ln>
                  <a:noFill/>
                </a:ln>
                <a:solidFill>
                  <a:srgbClr val="000099"/>
                </a:solidFill>
                <a:effectLst/>
                <a:uLnTx/>
                <a:uFillTx/>
                <a:latin typeface="Calibri"/>
                <a:cs typeface="Calibri"/>
              </a:rPr>
              <a:t>gấp</a:t>
            </a:r>
            <a:r>
              <a:rPr kumimoji="0" sz="3200" b="1" i="0" u="none" strike="noStrike" kern="0" cap="none" spc="-20" normalizeH="0" baseline="0" noProof="0" dirty="0">
                <a:ln>
                  <a:noFill/>
                </a:ln>
                <a:solidFill>
                  <a:srgbClr val="000099"/>
                </a:solidFill>
                <a:effectLst/>
                <a:uLnTx/>
                <a:uFillTx/>
                <a:latin typeface="Calibri"/>
                <a:cs typeface="Calibri"/>
              </a:rPr>
              <a:t> </a:t>
            </a:r>
            <a:r>
              <a:rPr kumimoji="0" sz="3200" b="1" i="0" u="none" strike="noStrike" kern="0" cap="none" spc="0" normalizeH="0" baseline="0" noProof="0" dirty="0">
                <a:ln>
                  <a:noFill/>
                </a:ln>
                <a:solidFill>
                  <a:srgbClr val="000099"/>
                </a:solidFill>
                <a:effectLst/>
                <a:uLnTx/>
                <a:uFillTx/>
                <a:latin typeface="Calibri"/>
                <a:cs typeface="Calibri"/>
              </a:rPr>
              <a:t>đôi vào</a:t>
            </a:r>
            <a:r>
              <a:rPr kumimoji="0" sz="3200" b="1" i="0" u="none" strike="noStrike" kern="0" cap="none" spc="-20" normalizeH="0" baseline="0" noProof="0" dirty="0">
                <a:ln>
                  <a:noFill/>
                </a:ln>
                <a:solidFill>
                  <a:srgbClr val="000099"/>
                </a:solidFill>
                <a:effectLst/>
                <a:uLnTx/>
                <a:uFillTx/>
                <a:latin typeface="Calibri"/>
                <a:cs typeface="Calibri"/>
              </a:rPr>
              <a:t> </a:t>
            </a:r>
            <a:r>
              <a:rPr kumimoji="0" sz="3200" b="1" i="0" u="none" strike="noStrike" kern="0" cap="none" spc="0" normalizeH="0" baseline="0" noProof="0" dirty="0">
                <a:ln>
                  <a:noFill/>
                </a:ln>
                <a:solidFill>
                  <a:srgbClr val="000099"/>
                </a:solidFill>
                <a:effectLst/>
                <a:uLnTx/>
                <a:uFillTx/>
                <a:latin typeface="Calibri"/>
                <a:cs typeface="Calibri"/>
              </a:rPr>
              <a:t>năm</a:t>
            </a:r>
            <a:r>
              <a:rPr kumimoji="0" sz="3200" b="1" i="0" u="none" strike="noStrike" kern="0" cap="none" spc="-20" normalizeH="0" baseline="0" noProof="0" dirty="0">
                <a:ln>
                  <a:noFill/>
                </a:ln>
                <a:solidFill>
                  <a:srgbClr val="000099"/>
                </a:solidFill>
                <a:effectLst/>
                <a:uLnTx/>
                <a:uFillTx/>
                <a:latin typeface="Calibri"/>
                <a:cs typeface="Calibri"/>
              </a:rPr>
              <a:t> 2040</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7037578" y="147066"/>
            <a:ext cx="1570990" cy="11683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600" b="0" i="0" u="none" strike="noStrike" kern="0" cap="none" spc="0" normalizeH="0" baseline="0" noProof="0" dirty="0">
                <a:ln>
                  <a:noFill/>
                </a:ln>
                <a:solidFill>
                  <a:srgbClr val="82786E"/>
                </a:solidFill>
                <a:effectLst/>
                <a:uLnTx/>
                <a:uFillTx/>
                <a:latin typeface="Verdana"/>
                <a:cs typeface="Verdana"/>
              </a:rPr>
              <a:t>MAPA</a:t>
            </a:r>
            <a:r>
              <a:rPr kumimoji="0" sz="600" b="0" i="0" u="none" strike="noStrike" kern="0" cap="none" spc="-5" normalizeH="0" baseline="0" noProof="0" dirty="0">
                <a:ln>
                  <a:noFill/>
                </a:ln>
                <a:solidFill>
                  <a:srgbClr val="82786E"/>
                </a:solidFill>
                <a:effectLst/>
                <a:uLnTx/>
                <a:uFillTx/>
                <a:latin typeface="Verdana"/>
                <a:cs typeface="Verdana"/>
              </a:rPr>
              <a:t> </a:t>
            </a:r>
            <a:r>
              <a:rPr kumimoji="0" sz="600" b="0" i="0" u="none" strike="noStrike" kern="0" cap="none" spc="0" normalizeH="0" baseline="0" noProof="0" dirty="0">
                <a:ln>
                  <a:noFill/>
                </a:ln>
                <a:solidFill>
                  <a:srgbClr val="82786E"/>
                </a:solidFill>
                <a:effectLst/>
                <a:uLnTx/>
                <a:uFillTx/>
                <a:latin typeface="Verdana"/>
                <a:cs typeface="Verdana"/>
              </a:rPr>
              <a:t>induction</a:t>
            </a:r>
            <a:r>
              <a:rPr kumimoji="0" sz="600" b="0" i="0" u="none" strike="noStrike" kern="0" cap="none" spc="-45" normalizeH="0" baseline="0" noProof="0" dirty="0">
                <a:ln>
                  <a:noFill/>
                </a:ln>
                <a:solidFill>
                  <a:srgbClr val="82786E"/>
                </a:solidFill>
                <a:effectLst/>
                <a:uLnTx/>
                <a:uFillTx/>
                <a:latin typeface="Verdana"/>
                <a:cs typeface="Verdana"/>
              </a:rPr>
              <a:t> </a:t>
            </a:r>
            <a:r>
              <a:rPr kumimoji="0" sz="600" b="0" i="0" u="none" strike="noStrike" kern="0" cap="none" spc="0" normalizeH="0" baseline="0" noProof="0" dirty="0">
                <a:ln>
                  <a:noFill/>
                </a:ln>
                <a:solidFill>
                  <a:srgbClr val="82786E"/>
                </a:solidFill>
                <a:effectLst/>
                <a:uLnTx/>
                <a:uFillTx/>
                <a:latin typeface="Verdana"/>
                <a:cs typeface="Verdana"/>
              </a:rPr>
              <a:t>training</a:t>
            </a:r>
            <a:r>
              <a:rPr kumimoji="0" sz="600" b="0" i="0" u="none" strike="noStrike" kern="0" cap="none" spc="-35" normalizeH="0" baseline="0" noProof="0" dirty="0">
                <a:ln>
                  <a:noFill/>
                </a:ln>
                <a:solidFill>
                  <a:srgbClr val="82786E"/>
                </a:solidFill>
                <a:effectLst/>
                <a:uLnTx/>
                <a:uFillTx/>
                <a:latin typeface="Verdana"/>
                <a:cs typeface="Verdana"/>
              </a:rPr>
              <a:t> </a:t>
            </a:r>
            <a:r>
              <a:rPr kumimoji="0" sz="600" b="0" i="0" u="none" strike="noStrike" kern="0" cap="none" spc="0" normalizeH="0" baseline="0" noProof="0" dirty="0">
                <a:ln>
                  <a:noFill/>
                </a:ln>
                <a:solidFill>
                  <a:srgbClr val="82786E"/>
                </a:solidFill>
                <a:effectLst/>
                <a:uLnTx/>
                <a:uFillTx/>
                <a:latin typeface="Verdana"/>
                <a:cs typeface="Verdana"/>
              </a:rPr>
              <a:t>08 August</a:t>
            </a:r>
            <a:r>
              <a:rPr kumimoji="0" sz="600" b="0" i="0" u="none" strike="noStrike" kern="0" cap="none" spc="-20" normalizeH="0" baseline="0" noProof="0" dirty="0">
                <a:ln>
                  <a:noFill/>
                </a:ln>
                <a:solidFill>
                  <a:srgbClr val="82786E"/>
                </a:solidFill>
                <a:effectLst/>
                <a:uLnTx/>
                <a:uFillTx/>
                <a:latin typeface="Verdana"/>
                <a:cs typeface="Verdana"/>
              </a:rPr>
              <a:t> 2017</a:t>
            </a:r>
            <a:endParaRPr kumimoji="0" sz="600" b="0" i="0" u="none" strike="noStrike" kern="0" cap="none" spc="0" normalizeH="0" baseline="0" noProof="0">
              <a:ln>
                <a:noFill/>
              </a:ln>
              <a:solidFill>
                <a:sysClr val="windowText" lastClr="000000"/>
              </a:solidFill>
              <a:effectLst/>
              <a:uLnTx/>
              <a:uFillTx/>
              <a:latin typeface="Verdana"/>
              <a:cs typeface="Verdana"/>
            </a:endParaRPr>
          </a:p>
        </p:txBody>
      </p:sp>
      <p:sp>
        <p:nvSpPr>
          <p:cNvPr id="7" name="object 7"/>
          <p:cNvSpPr txBox="1"/>
          <p:nvPr/>
        </p:nvSpPr>
        <p:spPr>
          <a:xfrm>
            <a:off x="10290175" y="149097"/>
            <a:ext cx="74295" cy="11683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600" b="0" i="0" u="none" strike="noStrike" kern="0" cap="none" spc="0" normalizeH="0" baseline="0" noProof="0" dirty="0">
                <a:ln>
                  <a:noFill/>
                </a:ln>
                <a:solidFill>
                  <a:srgbClr val="82786E"/>
                </a:solidFill>
                <a:effectLst/>
                <a:uLnTx/>
                <a:uFillTx/>
                <a:latin typeface="Verdana"/>
                <a:cs typeface="Verdana"/>
              </a:rPr>
              <a:t>4</a:t>
            </a:r>
            <a:endParaRPr kumimoji="0" sz="600" b="0" i="0" u="none" strike="noStrike" kern="0" cap="none" spc="0" normalizeH="0" baseline="0" noProof="0">
              <a:ln>
                <a:noFill/>
              </a:ln>
              <a:solidFill>
                <a:sysClr val="windowText" lastClr="000000"/>
              </a:solidFill>
              <a:effectLst/>
              <a:uLnTx/>
              <a:uFillTx/>
              <a:latin typeface="Verdana"/>
              <a:cs typeface="Verdana"/>
            </a:endParaRPr>
          </a:p>
        </p:txBody>
      </p:sp>
      <p:grpSp>
        <p:nvGrpSpPr>
          <p:cNvPr id="8" name="object 8"/>
          <p:cNvGrpSpPr/>
          <p:nvPr/>
        </p:nvGrpSpPr>
        <p:grpSpPr>
          <a:xfrm>
            <a:off x="1219200" y="1764600"/>
            <a:ext cx="10134599" cy="4026599"/>
            <a:chOff x="1834705" y="1764601"/>
            <a:chExt cx="8521065" cy="3426460"/>
          </a:xfrm>
        </p:grpSpPr>
        <p:sp>
          <p:nvSpPr>
            <p:cNvPr id="9" name="object 9"/>
            <p:cNvSpPr/>
            <p:nvPr/>
          </p:nvSpPr>
          <p:spPr>
            <a:xfrm>
              <a:off x="1839467" y="1933956"/>
              <a:ext cx="8511540" cy="3252470"/>
            </a:xfrm>
            <a:custGeom>
              <a:avLst/>
              <a:gdLst/>
              <a:ahLst/>
              <a:cxnLst/>
              <a:rect l="l" t="t" r="r" b="b"/>
              <a:pathLst>
                <a:path w="8511540" h="3252470">
                  <a:moveTo>
                    <a:pt x="0" y="151638"/>
                  </a:moveTo>
                  <a:lnTo>
                    <a:pt x="7735" y="103729"/>
                  </a:lnTo>
                  <a:lnTo>
                    <a:pt x="29272" y="62106"/>
                  </a:lnTo>
                  <a:lnTo>
                    <a:pt x="62106" y="29272"/>
                  </a:lnTo>
                  <a:lnTo>
                    <a:pt x="103729" y="7735"/>
                  </a:lnTo>
                  <a:lnTo>
                    <a:pt x="151637" y="0"/>
                  </a:lnTo>
                  <a:lnTo>
                    <a:pt x="8359902" y="0"/>
                  </a:lnTo>
                  <a:lnTo>
                    <a:pt x="8407810" y="7735"/>
                  </a:lnTo>
                  <a:lnTo>
                    <a:pt x="8449433" y="29272"/>
                  </a:lnTo>
                  <a:lnTo>
                    <a:pt x="8482267" y="62106"/>
                  </a:lnTo>
                  <a:lnTo>
                    <a:pt x="8503804" y="103729"/>
                  </a:lnTo>
                  <a:lnTo>
                    <a:pt x="8511540" y="151638"/>
                  </a:lnTo>
                  <a:lnTo>
                    <a:pt x="8511540" y="3100578"/>
                  </a:lnTo>
                  <a:lnTo>
                    <a:pt x="8503804" y="3148486"/>
                  </a:lnTo>
                  <a:lnTo>
                    <a:pt x="8482267" y="3190109"/>
                  </a:lnTo>
                  <a:lnTo>
                    <a:pt x="8449433" y="3222943"/>
                  </a:lnTo>
                  <a:lnTo>
                    <a:pt x="8407810" y="3244480"/>
                  </a:lnTo>
                  <a:lnTo>
                    <a:pt x="8359902" y="3252216"/>
                  </a:lnTo>
                  <a:lnTo>
                    <a:pt x="151637" y="3252216"/>
                  </a:lnTo>
                  <a:lnTo>
                    <a:pt x="103729" y="3244480"/>
                  </a:lnTo>
                  <a:lnTo>
                    <a:pt x="62106" y="3222943"/>
                  </a:lnTo>
                  <a:lnTo>
                    <a:pt x="29272" y="3190109"/>
                  </a:lnTo>
                  <a:lnTo>
                    <a:pt x="7735" y="3148486"/>
                  </a:lnTo>
                  <a:lnTo>
                    <a:pt x="0" y="3100578"/>
                  </a:lnTo>
                  <a:lnTo>
                    <a:pt x="0" y="151638"/>
                  </a:lnTo>
                  <a:close/>
                </a:path>
              </a:pathLst>
            </a:custGeom>
            <a:ln w="9524">
              <a:solidFill>
                <a:srgbClr val="7E7E7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2054351" y="1769364"/>
              <a:ext cx="4551045" cy="321945"/>
            </a:xfrm>
            <a:custGeom>
              <a:avLst/>
              <a:gdLst/>
              <a:ahLst/>
              <a:cxnLst/>
              <a:rect l="l" t="t" r="r" b="b"/>
              <a:pathLst>
                <a:path w="4551045" h="321944">
                  <a:moveTo>
                    <a:pt x="4550663" y="0"/>
                  </a:moveTo>
                  <a:lnTo>
                    <a:pt x="0" y="0"/>
                  </a:lnTo>
                  <a:lnTo>
                    <a:pt x="0" y="321563"/>
                  </a:lnTo>
                  <a:lnTo>
                    <a:pt x="4550663" y="321563"/>
                  </a:lnTo>
                  <a:lnTo>
                    <a:pt x="455066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2054351" y="1769364"/>
              <a:ext cx="4551045" cy="321945"/>
            </a:xfrm>
            <a:custGeom>
              <a:avLst/>
              <a:gdLst/>
              <a:ahLst/>
              <a:cxnLst/>
              <a:rect l="l" t="t" r="r" b="b"/>
              <a:pathLst>
                <a:path w="4551045" h="321944">
                  <a:moveTo>
                    <a:pt x="0" y="321563"/>
                  </a:moveTo>
                  <a:lnTo>
                    <a:pt x="4550663" y="321563"/>
                  </a:lnTo>
                  <a:lnTo>
                    <a:pt x="4550663" y="0"/>
                  </a:lnTo>
                  <a:lnTo>
                    <a:pt x="0" y="0"/>
                  </a:lnTo>
                  <a:lnTo>
                    <a:pt x="0" y="321563"/>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2087625" y="1817623"/>
            <a:ext cx="5430901"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0" normalizeH="0" baseline="0" noProof="0" dirty="0">
                <a:ln>
                  <a:noFill/>
                </a:ln>
                <a:solidFill>
                  <a:srgbClr val="001864"/>
                </a:solidFill>
                <a:effectLst/>
                <a:uLnTx/>
                <a:uFillTx/>
                <a:latin typeface="Calibri"/>
                <a:cs typeface="Calibri"/>
              </a:rPr>
              <a:t>NHỮNG</a:t>
            </a:r>
            <a:r>
              <a:rPr kumimoji="0" sz="1800" b="1" i="0" u="none" strike="noStrike" kern="0" cap="none" spc="-35" normalizeH="0" baseline="0" noProof="0" dirty="0">
                <a:ln>
                  <a:noFill/>
                </a:ln>
                <a:solidFill>
                  <a:srgbClr val="001864"/>
                </a:solidFill>
                <a:effectLst/>
                <a:uLnTx/>
                <a:uFillTx/>
                <a:latin typeface="Calibri"/>
                <a:cs typeface="Calibri"/>
              </a:rPr>
              <a:t> </a:t>
            </a:r>
            <a:r>
              <a:rPr kumimoji="0" sz="1800" b="1" i="0" u="none" strike="noStrike" kern="0" cap="none" spc="0" normalizeH="0" baseline="0" noProof="0" dirty="0">
                <a:ln>
                  <a:noFill/>
                </a:ln>
                <a:solidFill>
                  <a:srgbClr val="001864"/>
                </a:solidFill>
                <a:effectLst/>
                <a:uLnTx/>
                <a:uFillTx/>
                <a:latin typeface="Calibri"/>
                <a:cs typeface="Calibri"/>
              </a:rPr>
              <a:t>THÁCH</a:t>
            </a:r>
            <a:r>
              <a:rPr kumimoji="0" sz="1800" b="1" i="0" u="none" strike="noStrike" kern="0" cap="none" spc="-5" normalizeH="0" baseline="0" noProof="0" dirty="0">
                <a:ln>
                  <a:noFill/>
                </a:ln>
                <a:solidFill>
                  <a:srgbClr val="001864"/>
                </a:solidFill>
                <a:effectLst/>
                <a:uLnTx/>
                <a:uFillTx/>
                <a:latin typeface="Calibri"/>
                <a:cs typeface="Calibri"/>
              </a:rPr>
              <a:t> </a:t>
            </a:r>
            <a:r>
              <a:rPr kumimoji="0" sz="1800" b="1" i="0" u="none" strike="noStrike" kern="0" cap="none" spc="0" normalizeH="0" baseline="0" noProof="0" dirty="0">
                <a:ln>
                  <a:noFill/>
                </a:ln>
                <a:solidFill>
                  <a:srgbClr val="001864"/>
                </a:solidFill>
                <a:effectLst/>
                <a:uLnTx/>
                <a:uFillTx/>
                <a:latin typeface="Calibri"/>
                <a:cs typeface="Calibri"/>
              </a:rPr>
              <a:t>THỨC</a:t>
            </a:r>
            <a:r>
              <a:rPr kumimoji="0" sz="1800" b="1" i="0" u="none" strike="noStrike" kern="0" cap="none" spc="-15" normalizeH="0" baseline="0" noProof="0" dirty="0">
                <a:ln>
                  <a:noFill/>
                </a:ln>
                <a:solidFill>
                  <a:srgbClr val="001864"/>
                </a:solidFill>
                <a:effectLst/>
                <a:uLnTx/>
                <a:uFillTx/>
                <a:latin typeface="Calibri"/>
                <a:cs typeface="Calibri"/>
              </a:rPr>
              <a:t> </a:t>
            </a:r>
            <a:r>
              <a:rPr kumimoji="0" sz="1800" b="1" i="0" u="none" strike="noStrike" kern="0" cap="none" spc="0" normalizeH="0" baseline="0" noProof="0" dirty="0">
                <a:ln>
                  <a:noFill/>
                </a:ln>
                <a:solidFill>
                  <a:srgbClr val="001864"/>
                </a:solidFill>
                <a:effectLst/>
                <a:uLnTx/>
                <a:uFillTx/>
                <a:latin typeface="Calibri"/>
                <a:cs typeface="Calibri"/>
              </a:rPr>
              <a:t>TRONG</a:t>
            </a:r>
            <a:r>
              <a:rPr kumimoji="0" sz="1800" b="1" i="0" u="none" strike="noStrike" kern="0" cap="none" spc="-20" normalizeH="0" baseline="0" noProof="0" dirty="0">
                <a:ln>
                  <a:noFill/>
                </a:ln>
                <a:solidFill>
                  <a:srgbClr val="001864"/>
                </a:solidFill>
                <a:effectLst/>
                <a:uLnTx/>
                <a:uFillTx/>
                <a:latin typeface="Calibri"/>
                <a:cs typeface="Calibri"/>
              </a:rPr>
              <a:t> </a:t>
            </a:r>
            <a:r>
              <a:rPr kumimoji="0" sz="1800" b="1" i="0" u="none" strike="noStrike" kern="0" cap="none" spc="0" normalizeH="0" baseline="0" noProof="0" dirty="0">
                <a:ln>
                  <a:noFill/>
                </a:ln>
                <a:solidFill>
                  <a:srgbClr val="001864"/>
                </a:solidFill>
                <a:effectLst/>
                <a:uLnTx/>
                <a:uFillTx/>
                <a:latin typeface="Calibri"/>
                <a:cs typeface="Calibri"/>
              </a:rPr>
              <a:t>BỆNH</a:t>
            </a:r>
            <a:r>
              <a:rPr kumimoji="0" sz="1800" b="1" i="0" u="none" strike="noStrike" kern="0" cap="none" spc="-10" normalizeH="0" baseline="0" noProof="0" dirty="0">
                <a:ln>
                  <a:noFill/>
                </a:ln>
                <a:solidFill>
                  <a:srgbClr val="001864"/>
                </a:solidFill>
                <a:effectLst/>
                <a:uLnTx/>
                <a:uFillTx/>
                <a:latin typeface="Calibri"/>
                <a:cs typeface="Calibri"/>
              </a:rPr>
              <a:t> </a:t>
            </a:r>
            <a:r>
              <a:rPr kumimoji="0" sz="1800" b="1" i="0" u="none" strike="noStrike" kern="0" cap="none" spc="0" normalizeH="0" baseline="0" noProof="0" dirty="0">
                <a:ln>
                  <a:noFill/>
                </a:ln>
                <a:solidFill>
                  <a:srgbClr val="001864"/>
                </a:solidFill>
                <a:effectLst/>
                <a:uLnTx/>
                <a:uFillTx/>
                <a:latin typeface="Calibri"/>
                <a:cs typeface="Calibri"/>
              </a:rPr>
              <a:t>ĐTĐ</a:t>
            </a:r>
            <a:r>
              <a:rPr kumimoji="0" sz="1800" b="1" i="0" u="none" strike="noStrike" kern="0" cap="none" spc="-25" normalizeH="0" baseline="0" noProof="0" dirty="0">
                <a:ln>
                  <a:noFill/>
                </a:ln>
                <a:solidFill>
                  <a:srgbClr val="001864"/>
                </a:solidFill>
                <a:effectLst/>
                <a:uLnTx/>
                <a:uFillTx/>
                <a:latin typeface="Calibri"/>
                <a:cs typeface="Calibri"/>
              </a:rPr>
              <a:t> </a:t>
            </a:r>
            <a:r>
              <a:rPr kumimoji="0" sz="1800" b="1" i="0" u="none" strike="noStrike" kern="0" cap="none" spc="-20" normalizeH="0" baseline="0" noProof="0" dirty="0">
                <a:ln>
                  <a:noFill/>
                </a:ln>
                <a:solidFill>
                  <a:srgbClr val="001864"/>
                </a:solidFill>
                <a:effectLst/>
                <a:uLnTx/>
                <a:uFillTx/>
                <a:latin typeface="Calibri"/>
                <a:cs typeface="Calibri"/>
              </a:rPr>
              <a:t>TẠI </a:t>
            </a:r>
            <a:r>
              <a:rPr kumimoji="0" sz="1800" b="1" i="0" u="none" strike="noStrike" kern="0" cap="none" spc="0" normalizeH="0" baseline="0" noProof="0" dirty="0">
                <a:ln>
                  <a:noFill/>
                </a:ln>
                <a:solidFill>
                  <a:srgbClr val="001864"/>
                </a:solidFill>
                <a:effectLst/>
                <a:uLnTx/>
                <a:uFillTx/>
                <a:latin typeface="Calibri"/>
                <a:cs typeface="Calibri"/>
              </a:rPr>
              <a:t>VIỆT</a:t>
            </a:r>
            <a:r>
              <a:rPr kumimoji="0" sz="1800" b="1" i="0" u="none" strike="noStrike" kern="0" cap="none" spc="5" normalizeH="0" baseline="0" noProof="0" dirty="0">
                <a:ln>
                  <a:noFill/>
                </a:ln>
                <a:solidFill>
                  <a:srgbClr val="001864"/>
                </a:solidFill>
                <a:effectLst/>
                <a:uLnTx/>
                <a:uFillTx/>
                <a:latin typeface="Calibri"/>
                <a:cs typeface="Calibri"/>
              </a:rPr>
              <a:t> </a:t>
            </a:r>
            <a:r>
              <a:rPr kumimoji="0" sz="1800" b="1" i="0" u="none" strike="noStrike" kern="0" cap="none" spc="-25" normalizeH="0" baseline="0" noProof="0" dirty="0">
                <a:ln>
                  <a:noFill/>
                </a:ln>
                <a:solidFill>
                  <a:srgbClr val="001864"/>
                </a:solidFill>
                <a:effectLst/>
                <a:uLnTx/>
                <a:uFillTx/>
                <a:latin typeface="Calibri"/>
                <a:cs typeface="Calibri"/>
              </a:rPr>
              <a:t>NAM</a:t>
            </a:r>
            <a:endParaRPr kumimoji="0" sz="18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3" name="object 13"/>
          <p:cNvSpPr txBox="1"/>
          <p:nvPr/>
        </p:nvSpPr>
        <p:spPr>
          <a:xfrm>
            <a:off x="3714877" y="2296049"/>
            <a:ext cx="1854071" cy="769441"/>
          </a:xfrm>
          <a:prstGeom prst="rect">
            <a:avLst/>
          </a:prstGeom>
        </p:spPr>
        <p:txBody>
          <a:bodyPr vert="horz" wrap="square" lIns="0" tIns="0" rIns="0" bIns="0" rtlCol="0">
            <a:spAutoFit/>
          </a:bodyPr>
          <a:lstStyle/>
          <a:p>
            <a:pPr marL="38100" marR="0" lvl="0" indent="0" defTabSz="914400" eaLnBrk="1" fontAlgn="auto" latinLnBrk="0" hangingPunct="1">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rgbClr val="009FDA"/>
                </a:solidFill>
                <a:effectLst/>
                <a:uLnTx/>
                <a:uFillTx/>
                <a:latin typeface="Verdana"/>
                <a:cs typeface="Verdana"/>
              </a:rPr>
              <a:t>3.5</a:t>
            </a:r>
            <a:r>
              <a:rPr kumimoji="0" sz="2000" b="1" i="0" u="none" strike="noStrike" kern="0" cap="none" spc="-130" normalizeH="0" baseline="0" noProof="0" dirty="0">
                <a:ln>
                  <a:noFill/>
                </a:ln>
                <a:solidFill>
                  <a:srgbClr val="009FDA"/>
                </a:solidFill>
                <a:effectLst/>
                <a:uLnTx/>
                <a:uFillTx/>
                <a:latin typeface="Verdana"/>
                <a:cs typeface="Verdana"/>
              </a:rPr>
              <a:t> </a:t>
            </a:r>
            <a:r>
              <a:rPr kumimoji="0" sz="1200" b="1" i="0" u="none" strike="noStrike" kern="0" cap="none" spc="-20" normalizeH="0" baseline="0" noProof="0" dirty="0">
                <a:ln>
                  <a:noFill/>
                </a:ln>
                <a:solidFill>
                  <a:srgbClr val="001864"/>
                </a:solidFill>
                <a:effectLst/>
                <a:uLnTx/>
                <a:uFillTx/>
                <a:latin typeface="Verdana"/>
                <a:cs typeface="Verdana"/>
              </a:rPr>
              <a:t>TRIỆU</a:t>
            </a:r>
            <a:endParaRPr kumimoji="0" sz="1200" b="0" i="0" u="none" strike="noStrike" kern="0" cap="none" spc="0" normalizeH="0" baseline="0" noProof="0" dirty="0">
              <a:ln>
                <a:noFill/>
              </a:ln>
              <a:solidFill>
                <a:sysClr val="windowText" lastClr="000000"/>
              </a:solidFill>
              <a:effectLst/>
              <a:uLnTx/>
              <a:uFillTx/>
              <a:latin typeface="Verdana"/>
              <a:cs typeface="Verdana"/>
            </a:endParaRPr>
          </a:p>
          <a:p>
            <a:pPr marL="38100" marR="70485" lvl="0" indent="0" defTabSz="914400" eaLnBrk="1" fontAlgn="auto" latinLnBrk="0" hangingPunct="1">
              <a:lnSpc>
                <a:spcPct val="100000"/>
              </a:lnSpc>
              <a:spcBef>
                <a:spcPts val="15"/>
              </a:spcBef>
              <a:spcAft>
                <a:spcPts val="0"/>
              </a:spcAft>
              <a:buClrTx/>
              <a:buSzTx/>
              <a:buFontTx/>
              <a:buNone/>
              <a:tabLst/>
              <a:defRPr/>
            </a:pPr>
            <a:r>
              <a:rPr kumimoji="0" sz="1000" b="1" i="0" u="none" strike="noStrike" kern="0" cap="none" spc="0" normalizeH="0" baseline="0" noProof="0" dirty="0">
                <a:ln>
                  <a:noFill/>
                </a:ln>
                <a:solidFill>
                  <a:srgbClr val="000099"/>
                </a:solidFill>
                <a:effectLst/>
                <a:uLnTx/>
                <a:uFillTx/>
                <a:latin typeface="Calibri"/>
                <a:cs typeface="Verdana"/>
              </a:rPr>
              <a:t>NGƯỜI</a:t>
            </a:r>
            <a:r>
              <a:rPr kumimoji="0" sz="1000" b="1" i="0" u="none" strike="noStrike" kern="0" cap="none" spc="-45" normalizeH="0" baseline="0"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TRƯỞNG</a:t>
            </a:r>
            <a:r>
              <a:rPr kumimoji="0" sz="1000" b="1" i="0" u="none" strike="noStrike" kern="0" cap="none" spc="-30" normalizeH="0" baseline="0" noProof="0" dirty="0">
                <a:ln>
                  <a:noFill/>
                </a:ln>
                <a:solidFill>
                  <a:srgbClr val="000099"/>
                </a:solidFill>
                <a:effectLst/>
                <a:uLnTx/>
                <a:uFillTx/>
                <a:latin typeface="Calibri"/>
                <a:cs typeface="Verdana"/>
              </a:rPr>
              <a:t> </a:t>
            </a:r>
            <a:r>
              <a:rPr kumimoji="0" sz="1000" b="1" i="0" u="none" strike="noStrike" kern="0" cap="none" spc="-10" normalizeH="0" baseline="0" noProof="0" dirty="0">
                <a:ln>
                  <a:noFill/>
                </a:ln>
                <a:solidFill>
                  <a:srgbClr val="000099"/>
                </a:solidFill>
                <a:effectLst/>
                <a:uLnTx/>
                <a:uFillTx/>
                <a:latin typeface="Calibri"/>
                <a:cs typeface="Verdana"/>
              </a:rPr>
              <a:t>THÀNH</a:t>
            </a:r>
            <a:r>
              <a:rPr kumimoji="0" sz="975" b="1" i="0" u="none" strike="noStrike" kern="0" cap="none" spc="-15" normalizeH="0" baseline="25641"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MẮC</a:t>
            </a:r>
            <a:r>
              <a:rPr kumimoji="0" sz="1000" b="1" i="0" u="none" strike="noStrike" kern="0" cap="none" spc="-35" normalizeH="0" baseline="0" noProof="0" dirty="0">
                <a:ln>
                  <a:noFill/>
                </a:ln>
                <a:solidFill>
                  <a:srgbClr val="000099"/>
                </a:solidFill>
                <a:effectLst/>
                <a:uLnTx/>
                <a:uFillTx/>
                <a:latin typeface="Calibri"/>
                <a:cs typeface="Verdana"/>
              </a:rPr>
              <a:t> </a:t>
            </a:r>
            <a:r>
              <a:rPr kumimoji="0" sz="1000" b="1" i="0" u="none" strike="noStrike" kern="0" cap="none" spc="-20" normalizeH="0" baseline="0" noProof="0" dirty="0">
                <a:ln>
                  <a:noFill/>
                </a:ln>
                <a:solidFill>
                  <a:srgbClr val="000099"/>
                </a:solidFill>
                <a:effectLst/>
                <a:uLnTx/>
                <a:uFillTx/>
                <a:latin typeface="Calibri"/>
                <a:cs typeface="Verdana"/>
              </a:rPr>
              <a:t>ĐTĐ</a:t>
            </a:r>
            <a:r>
              <a:rPr kumimoji="0" sz="975" b="1" i="0" u="none" strike="noStrike" kern="0" cap="none" spc="-30" normalizeH="0" baseline="25641" noProof="0" dirty="0">
                <a:ln>
                  <a:noFill/>
                </a:ln>
                <a:solidFill>
                  <a:srgbClr val="000099"/>
                </a:solidFill>
                <a:effectLst/>
                <a:uLnTx/>
                <a:uFillTx/>
                <a:latin typeface="Calibri"/>
                <a:cs typeface="Verdana"/>
              </a:rPr>
              <a:t>1</a:t>
            </a:r>
            <a:r>
              <a:rPr kumimoji="0" lang="en-US" sz="975" b="1" i="0" u="none" strike="noStrike" kern="0" cap="none" spc="-30" normalizeH="0" baseline="25641"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Ở</a:t>
            </a:r>
            <a:r>
              <a:rPr kumimoji="0" sz="1000" b="1" i="0" u="none" strike="noStrike" kern="0" cap="none" spc="-30" normalizeH="0" baseline="0"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Việt</a:t>
            </a:r>
            <a:r>
              <a:rPr kumimoji="0" sz="1000" b="1" i="0" u="none" strike="noStrike" kern="0" cap="none" spc="-20" normalizeH="0" baseline="0"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Nam</a:t>
            </a:r>
            <a:r>
              <a:rPr kumimoji="0" sz="1000" b="1" i="0" u="none" strike="noStrike" kern="0" cap="none" spc="-15" normalizeH="0" baseline="0"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a:t>
            </a:r>
            <a:r>
              <a:rPr kumimoji="0" sz="1000" b="1" i="0" u="none" strike="noStrike" kern="0" cap="none" spc="-20" normalizeH="0" baseline="0"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tương</a:t>
            </a:r>
            <a:r>
              <a:rPr kumimoji="0" sz="1000" b="1" i="0" u="none" strike="noStrike" kern="0" cap="none" spc="-30" normalizeH="0" baseline="0" noProof="0" dirty="0">
                <a:ln>
                  <a:noFill/>
                </a:ln>
                <a:solidFill>
                  <a:srgbClr val="000099"/>
                </a:solidFill>
                <a:effectLst/>
                <a:uLnTx/>
                <a:uFillTx/>
                <a:latin typeface="Calibri"/>
                <a:cs typeface="Verdana"/>
              </a:rPr>
              <a:t> </a:t>
            </a:r>
            <a:r>
              <a:rPr kumimoji="0" sz="1000" b="1" i="0" u="none" strike="noStrike" kern="0" cap="none" spc="-25" normalizeH="0" baseline="0" noProof="0" dirty="0">
                <a:ln>
                  <a:noFill/>
                </a:ln>
                <a:solidFill>
                  <a:srgbClr val="000099"/>
                </a:solidFill>
                <a:effectLst/>
                <a:uLnTx/>
                <a:uFillTx/>
                <a:latin typeface="Calibri"/>
                <a:cs typeface="Verdana"/>
              </a:rPr>
              <a:t>ứng</a:t>
            </a:r>
            <a:endParaRPr kumimoji="0" sz="1000" b="0" i="0" u="none" strike="noStrike" kern="0" cap="none" spc="0" normalizeH="0" baseline="0" noProof="0" dirty="0">
              <a:ln>
                <a:noFill/>
              </a:ln>
              <a:solidFill>
                <a:srgbClr val="000099"/>
              </a:solidFill>
              <a:effectLst/>
              <a:uLnTx/>
              <a:uFillTx/>
              <a:latin typeface="Calibri"/>
              <a:cs typeface="Verdana"/>
            </a:endParaRPr>
          </a:p>
          <a:p>
            <a:pPr marL="38100" marR="30480" lvl="0" indent="0" defTabSz="914400" eaLnBrk="1" fontAlgn="auto" latinLnBrk="0" hangingPunct="1">
              <a:lnSpc>
                <a:spcPct val="100000"/>
              </a:lnSpc>
              <a:spcBef>
                <a:spcPts val="0"/>
              </a:spcBef>
              <a:spcAft>
                <a:spcPts val="0"/>
              </a:spcAft>
              <a:buClrTx/>
              <a:buSzTx/>
              <a:buFontTx/>
              <a:buNone/>
              <a:tabLst/>
              <a:defRPr/>
            </a:pPr>
            <a:r>
              <a:rPr kumimoji="0" sz="1000" b="1" i="0" u="none" strike="noStrike" kern="0" cap="none" spc="0" normalizeH="0" baseline="0" noProof="0" dirty="0">
                <a:ln>
                  <a:noFill/>
                </a:ln>
                <a:solidFill>
                  <a:srgbClr val="000099"/>
                </a:solidFill>
                <a:effectLst/>
                <a:uLnTx/>
                <a:uFillTx/>
                <a:latin typeface="Calibri"/>
                <a:cs typeface="Verdana"/>
              </a:rPr>
              <a:t>với</a:t>
            </a:r>
            <a:r>
              <a:rPr kumimoji="0" sz="1000" b="1" i="0" u="none" strike="noStrike" kern="0" cap="none" spc="-30" normalizeH="0" baseline="0"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6.0%</a:t>
            </a:r>
            <a:r>
              <a:rPr kumimoji="0" sz="1000" b="1" i="0" u="none" strike="noStrike" kern="0" cap="none" spc="-15" normalizeH="0" baseline="0"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số</a:t>
            </a:r>
            <a:r>
              <a:rPr kumimoji="0" sz="1000" b="1" i="0" u="none" strike="noStrike" kern="0" cap="none" spc="-40" normalizeH="0" baseline="0" noProof="0" dirty="0">
                <a:ln>
                  <a:noFill/>
                </a:ln>
                <a:solidFill>
                  <a:srgbClr val="000099"/>
                </a:solidFill>
                <a:effectLst/>
                <a:uLnTx/>
                <a:uFillTx/>
                <a:latin typeface="Calibri"/>
                <a:cs typeface="Verdana"/>
              </a:rPr>
              <a:t> </a:t>
            </a:r>
            <a:r>
              <a:rPr kumimoji="0" sz="1000" b="1" i="0" u="none" strike="noStrike" kern="0" cap="none" spc="0" normalizeH="0" baseline="0" noProof="0" dirty="0">
                <a:ln>
                  <a:noFill/>
                </a:ln>
                <a:solidFill>
                  <a:srgbClr val="000099"/>
                </a:solidFill>
                <a:effectLst/>
                <a:uLnTx/>
                <a:uFillTx/>
                <a:latin typeface="Calibri"/>
                <a:cs typeface="Verdana"/>
              </a:rPr>
              <a:t>người</a:t>
            </a:r>
            <a:r>
              <a:rPr kumimoji="0" sz="1000" b="1" i="0" u="none" strike="noStrike" kern="0" cap="none" spc="-25" normalizeH="0" baseline="0" noProof="0" dirty="0">
                <a:ln>
                  <a:noFill/>
                </a:ln>
                <a:solidFill>
                  <a:srgbClr val="000099"/>
                </a:solidFill>
                <a:effectLst/>
                <a:uLnTx/>
                <a:uFillTx/>
                <a:latin typeface="Calibri"/>
                <a:cs typeface="Verdana"/>
              </a:rPr>
              <a:t> </a:t>
            </a:r>
            <a:r>
              <a:rPr kumimoji="0" sz="1000" b="1" i="0" u="none" strike="noStrike" kern="0" cap="none" spc="-10" normalizeH="0" baseline="0" noProof="0" dirty="0">
                <a:ln>
                  <a:noFill/>
                </a:ln>
                <a:solidFill>
                  <a:srgbClr val="000099"/>
                </a:solidFill>
                <a:effectLst/>
                <a:uLnTx/>
                <a:uFillTx/>
                <a:latin typeface="Calibri"/>
                <a:cs typeface="Verdana"/>
              </a:rPr>
              <a:t>trưởng thành</a:t>
            </a:r>
            <a:endParaRPr kumimoji="0" sz="1000" b="0" i="0" u="none" strike="noStrike" kern="0" cap="none" spc="0" normalizeH="0" baseline="0" noProof="0" dirty="0">
              <a:ln>
                <a:noFill/>
              </a:ln>
              <a:solidFill>
                <a:srgbClr val="000099"/>
              </a:solidFill>
              <a:effectLst/>
              <a:uLnTx/>
              <a:uFillTx/>
              <a:latin typeface="Calibri"/>
              <a:cs typeface="Verdana"/>
            </a:endParaRPr>
          </a:p>
        </p:txBody>
      </p:sp>
      <p:sp>
        <p:nvSpPr>
          <p:cNvPr id="14" name="object 14"/>
          <p:cNvSpPr txBox="1"/>
          <p:nvPr/>
        </p:nvSpPr>
        <p:spPr>
          <a:xfrm>
            <a:off x="5760084" y="2329831"/>
            <a:ext cx="1499870" cy="868044"/>
          </a:xfrm>
          <a:prstGeom prst="rect">
            <a:avLst/>
          </a:prstGeom>
        </p:spPr>
        <p:txBody>
          <a:bodyPr vert="horz" wrap="square" lIns="0" tIns="0" rIns="0" bIns="0" rtlCol="0">
            <a:spAutoFit/>
          </a:bodyPr>
          <a:lstStyle/>
          <a:p>
            <a:pPr marL="38100" marR="0" lvl="0" indent="0" defTabSz="914400" eaLnBrk="1" fontAlgn="auto" latinLnBrk="0" hangingPunct="1">
              <a:lnSpc>
                <a:spcPts val="1914"/>
              </a:lnSpc>
              <a:spcBef>
                <a:spcPts val="0"/>
              </a:spcBef>
              <a:spcAft>
                <a:spcPts val="0"/>
              </a:spcAft>
              <a:buClrTx/>
              <a:buSzTx/>
              <a:buFontTx/>
              <a:buNone/>
              <a:tabLst/>
              <a:defRPr/>
            </a:pPr>
            <a:r>
              <a:rPr kumimoji="0" sz="2000" b="1" i="0" u="none" strike="noStrike" kern="0" cap="none" spc="0" normalizeH="0" baseline="0" noProof="0" dirty="0">
                <a:ln>
                  <a:noFill/>
                </a:ln>
                <a:solidFill>
                  <a:srgbClr val="E6490D"/>
                </a:solidFill>
                <a:effectLst/>
                <a:uLnTx/>
                <a:uFillTx/>
                <a:latin typeface="Verdana"/>
                <a:cs typeface="Verdana"/>
              </a:rPr>
              <a:t>6.1</a:t>
            </a:r>
            <a:r>
              <a:rPr kumimoji="0" sz="2000" b="1" i="0" u="none" strike="noStrike" kern="0" cap="none" spc="-5" normalizeH="0" baseline="0" noProof="0" dirty="0">
                <a:ln>
                  <a:noFill/>
                </a:ln>
                <a:solidFill>
                  <a:srgbClr val="E6490D"/>
                </a:solidFill>
                <a:effectLst/>
                <a:uLnTx/>
                <a:uFillTx/>
                <a:latin typeface="Verdana"/>
                <a:cs typeface="Verdana"/>
              </a:rPr>
              <a:t> </a:t>
            </a:r>
            <a:r>
              <a:rPr kumimoji="0" sz="1200" b="1" i="0" u="none" strike="noStrike" kern="0" cap="none" spc="-20" normalizeH="0" baseline="0" noProof="0" dirty="0">
                <a:ln>
                  <a:noFill/>
                </a:ln>
                <a:solidFill>
                  <a:srgbClr val="001864"/>
                </a:solidFill>
                <a:effectLst/>
                <a:uLnTx/>
                <a:uFillTx/>
                <a:latin typeface="Verdana"/>
                <a:cs typeface="Verdana"/>
              </a:rPr>
              <a:t>TRIỆU</a:t>
            </a:r>
            <a:endParaRPr kumimoji="0" sz="1200" b="0" i="0" u="none" strike="noStrike" kern="0" cap="none" spc="0" normalizeH="0" baseline="0" noProof="0">
              <a:ln>
                <a:noFill/>
              </a:ln>
              <a:solidFill>
                <a:sysClr val="windowText" lastClr="000000"/>
              </a:solidFill>
              <a:effectLst/>
              <a:uLnTx/>
              <a:uFillTx/>
              <a:latin typeface="Verdana"/>
              <a:cs typeface="Verdana"/>
            </a:endParaRPr>
          </a:p>
          <a:p>
            <a:pPr marL="38100" marR="30480" lvl="0" indent="0" defTabSz="914400" eaLnBrk="1" fontAlgn="auto" latinLnBrk="0" hangingPunct="1">
              <a:lnSpc>
                <a:spcPct val="100000"/>
              </a:lnSpc>
              <a:spcBef>
                <a:spcPts val="15"/>
              </a:spcBef>
              <a:spcAft>
                <a:spcPts val="0"/>
              </a:spcAft>
              <a:buClrTx/>
              <a:buSzTx/>
              <a:buFontTx/>
              <a:buNone/>
              <a:tabLst/>
              <a:defRPr/>
            </a:pPr>
            <a:r>
              <a:rPr kumimoji="0" sz="1000" b="1" i="0" u="none" strike="noStrike" kern="0" cap="none" spc="0" normalizeH="0" baseline="0" noProof="0" dirty="0">
                <a:ln>
                  <a:noFill/>
                </a:ln>
                <a:solidFill>
                  <a:srgbClr val="7E7E7E"/>
                </a:solidFill>
                <a:effectLst/>
                <a:uLnTx/>
                <a:uFillTx/>
                <a:latin typeface="Verdana"/>
                <a:cs typeface="Verdana"/>
              </a:rPr>
              <a:t>NGƯỜI</a:t>
            </a:r>
            <a:r>
              <a:rPr kumimoji="0" sz="1000" b="1" i="0" u="none" strike="noStrike" kern="0" cap="none" spc="-40" normalizeH="0" baseline="0" noProof="0" dirty="0">
                <a:ln>
                  <a:noFill/>
                </a:ln>
                <a:solidFill>
                  <a:srgbClr val="7E7E7E"/>
                </a:solidFill>
                <a:effectLst/>
                <a:uLnTx/>
                <a:uFillTx/>
                <a:latin typeface="Verdana"/>
                <a:cs typeface="Verdana"/>
              </a:rPr>
              <a:t> </a:t>
            </a:r>
            <a:r>
              <a:rPr kumimoji="0" sz="1000" b="1" i="0" u="none" strike="noStrike" kern="0" cap="none" spc="-10" normalizeH="0" baseline="0" noProof="0" dirty="0">
                <a:ln>
                  <a:noFill/>
                </a:ln>
                <a:solidFill>
                  <a:srgbClr val="7E7E7E"/>
                </a:solidFill>
                <a:effectLst/>
                <a:uLnTx/>
                <a:uFillTx/>
                <a:latin typeface="Verdana"/>
                <a:cs typeface="Verdana"/>
              </a:rPr>
              <a:t>TRƯỞNG </a:t>
            </a:r>
            <a:r>
              <a:rPr kumimoji="0" sz="1000" b="1" i="0" u="none" strike="noStrike" kern="0" cap="none" spc="0" normalizeH="0" baseline="0" noProof="0" dirty="0">
                <a:ln>
                  <a:noFill/>
                </a:ln>
                <a:solidFill>
                  <a:srgbClr val="7E7E7E"/>
                </a:solidFill>
                <a:effectLst/>
                <a:uLnTx/>
                <a:uFillTx/>
                <a:latin typeface="Verdana"/>
                <a:cs typeface="Verdana"/>
              </a:rPr>
              <a:t>THÀNH</a:t>
            </a:r>
            <a:r>
              <a:rPr kumimoji="0" sz="1000" b="1" i="0" u="none" strike="noStrike" kern="0" cap="none" spc="-30"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CÓ</a:t>
            </a:r>
            <a:r>
              <a:rPr kumimoji="0" sz="1000" b="1" i="0" u="none" strike="noStrike" kern="0" cap="none" spc="-25"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THỂ</a:t>
            </a:r>
            <a:r>
              <a:rPr kumimoji="0" sz="1000" b="1" i="0" u="none" strike="noStrike" kern="0" cap="none" spc="-35" normalizeH="0" baseline="0" noProof="0" dirty="0">
                <a:ln>
                  <a:noFill/>
                </a:ln>
                <a:solidFill>
                  <a:srgbClr val="7E7E7E"/>
                </a:solidFill>
                <a:effectLst/>
                <a:uLnTx/>
                <a:uFillTx/>
                <a:latin typeface="Verdana"/>
                <a:cs typeface="Verdana"/>
              </a:rPr>
              <a:t> </a:t>
            </a:r>
            <a:r>
              <a:rPr kumimoji="0" sz="1000" b="1" i="0" u="none" strike="noStrike" kern="0" cap="none" spc="-25" normalizeH="0" baseline="0" noProof="0" dirty="0">
                <a:ln>
                  <a:noFill/>
                </a:ln>
                <a:solidFill>
                  <a:srgbClr val="7E7E7E"/>
                </a:solidFill>
                <a:effectLst/>
                <a:uLnTx/>
                <a:uFillTx/>
                <a:latin typeface="Verdana"/>
                <a:cs typeface="Verdana"/>
              </a:rPr>
              <a:t>MẮC </a:t>
            </a:r>
            <a:r>
              <a:rPr kumimoji="0" sz="1000" b="1" i="0" u="none" strike="noStrike" kern="0" cap="none" spc="0" normalizeH="0" baseline="0" noProof="0" dirty="0">
                <a:ln>
                  <a:noFill/>
                </a:ln>
                <a:solidFill>
                  <a:srgbClr val="7E7E7E"/>
                </a:solidFill>
                <a:effectLst/>
                <a:uLnTx/>
                <a:uFillTx/>
                <a:latin typeface="Verdana"/>
                <a:cs typeface="Verdana"/>
              </a:rPr>
              <a:t>ĐTĐ</a:t>
            </a:r>
            <a:r>
              <a:rPr kumimoji="0" sz="1000" b="1" i="0" u="none" strike="noStrike" kern="0" cap="none" spc="-35" normalizeH="0" baseline="0" noProof="0" dirty="0">
                <a:ln>
                  <a:noFill/>
                </a:ln>
                <a:solidFill>
                  <a:srgbClr val="7E7E7E"/>
                </a:solidFill>
                <a:effectLst/>
                <a:uLnTx/>
                <a:uFillTx/>
                <a:latin typeface="Verdana"/>
                <a:cs typeface="Verdana"/>
              </a:rPr>
              <a:t> </a:t>
            </a:r>
            <a:r>
              <a:rPr kumimoji="0" sz="1000" b="1" i="0" u="none" strike="noStrike" kern="0" cap="none" spc="-25" normalizeH="0" baseline="0" noProof="0" dirty="0">
                <a:ln>
                  <a:noFill/>
                </a:ln>
                <a:solidFill>
                  <a:srgbClr val="7E7E7E"/>
                </a:solidFill>
                <a:effectLst/>
                <a:uLnTx/>
                <a:uFillTx/>
                <a:latin typeface="Verdana"/>
                <a:cs typeface="Verdana"/>
              </a:rPr>
              <a:t>NĂM</a:t>
            </a:r>
            <a:endParaRPr kumimoji="0" sz="1000" b="0" i="0" u="none" strike="noStrike" kern="0" cap="none" spc="0" normalizeH="0" baseline="0" noProof="0">
              <a:ln>
                <a:noFill/>
              </a:ln>
              <a:solidFill>
                <a:sysClr val="windowText" lastClr="000000"/>
              </a:solidFill>
              <a:effectLst/>
              <a:uLnTx/>
              <a:uFillTx/>
              <a:latin typeface="Verdana"/>
              <a:cs typeface="Verdana"/>
            </a:endParaRPr>
          </a:p>
          <a:p>
            <a:pPr marL="38100" marR="0" lvl="0" indent="0" defTabSz="914400" eaLnBrk="1" fontAlgn="auto" latinLnBrk="0" hangingPunct="1">
              <a:lnSpc>
                <a:spcPct val="100000"/>
              </a:lnSpc>
              <a:spcBef>
                <a:spcPts val="0"/>
              </a:spcBef>
              <a:spcAft>
                <a:spcPts val="0"/>
              </a:spcAft>
              <a:buClrTx/>
              <a:buSzTx/>
              <a:buFontTx/>
              <a:buNone/>
              <a:tabLst/>
              <a:defRPr/>
            </a:pPr>
            <a:r>
              <a:rPr kumimoji="0" sz="1000" b="1" i="0" u="none" strike="noStrike" kern="0" cap="none" spc="-10" normalizeH="0" baseline="0" noProof="0" dirty="0">
                <a:ln>
                  <a:noFill/>
                </a:ln>
                <a:solidFill>
                  <a:srgbClr val="7E7E7E"/>
                </a:solidFill>
                <a:effectLst/>
                <a:uLnTx/>
                <a:uFillTx/>
                <a:latin typeface="Verdana"/>
                <a:cs typeface="Verdana"/>
              </a:rPr>
              <a:t>2040</a:t>
            </a:r>
            <a:r>
              <a:rPr kumimoji="0" sz="975" b="1" i="0" u="none" strike="noStrike" kern="0" cap="none" spc="-15" normalizeH="0" baseline="25641" noProof="0" dirty="0">
                <a:ln>
                  <a:noFill/>
                </a:ln>
                <a:solidFill>
                  <a:srgbClr val="7E7E7E"/>
                </a:solidFill>
                <a:effectLst/>
                <a:uLnTx/>
                <a:uFillTx/>
                <a:latin typeface="Verdana"/>
                <a:cs typeface="Verdana"/>
              </a:rPr>
              <a:t>1</a:t>
            </a:r>
            <a:endParaRPr kumimoji="0" sz="975" b="0" i="0" u="none" strike="noStrike" kern="0" cap="none" spc="0" normalizeH="0" baseline="25641" noProof="0">
              <a:ln>
                <a:noFill/>
              </a:ln>
              <a:solidFill>
                <a:sysClr val="windowText" lastClr="000000"/>
              </a:solidFill>
              <a:effectLst/>
              <a:uLnTx/>
              <a:uFillTx/>
              <a:latin typeface="Verdana"/>
              <a:cs typeface="Verdana"/>
            </a:endParaRPr>
          </a:p>
        </p:txBody>
      </p:sp>
      <p:grpSp>
        <p:nvGrpSpPr>
          <p:cNvPr id="15" name="object 15"/>
          <p:cNvGrpSpPr/>
          <p:nvPr/>
        </p:nvGrpSpPr>
        <p:grpSpPr>
          <a:xfrm>
            <a:off x="3815155" y="2087752"/>
            <a:ext cx="3744595" cy="3025140"/>
            <a:chOff x="3815155" y="2087752"/>
            <a:chExt cx="3744595" cy="3025140"/>
          </a:xfrm>
        </p:grpSpPr>
        <p:sp>
          <p:nvSpPr>
            <p:cNvPr id="16" name="object 16"/>
            <p:cNvSpPr/>
            <p:nvPr/>
          </p:nvSpPr>
          <p:spPr>
            <a:xfrm>
              <a:off x="5590032" y="2225039"/>
              <a:ext cx="149225" cy="1107440"/>
            </a:xfrm>
            <a:custGeom>
              <a:avLst/>
              <a:gdLst/>
              <a:ahLst/>
              <a:cxnLst/>
              <a:rect l="l" t="t" r="r" b="b"/>
              <a:pathLst>
                <a:path w="149225" h="1107439">
                  <a:moveTo>
                    <a:pt x="0" y="0"/>
                  </a:moveTo>
                  <a:lnTo>
                    <a:pt x="149225" y="554609"/>
                  </a:lnTo>
                </a:path>
                <a:path w="149225" h="1107439">
                  <a:moveTo>
                    <a:pt x="0" y="1107186"/>
                  </a:moveTo>
                  <a:lnTo>
                    <a:pt x="149225" y="554736"/>
                  </a:lnTo>
                </a:path>
              </a:pathLst>
            </a:custGeom>
            <a:ln w="12700">
              <a:solidFill>
                <a:srgbClr val="5B9BD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7555992" y="2090927"/>
              <a:ext cx="0" cy="3018790"/>
            </a:xfrm>
            <a:custGeom>
              <a:avLst/>
              <a:gdLst/>
              <a:ahLst/>
              <a:cxnLst/>
              <a:rect l="l" t="t" r="r" b="b"/>
              <a:pathLst>
                <a:path h="3018790">
                  <a:moveTo>
                    <a:pt x="0" y="0"/>
                  </a:moveTo>
                  <a:lnTo>
                    <a:pt x="0" y="3018409"/>
                  </a:lnTo>
                </a:path>
              </a:pathLst>
            </a:custGeom>
            <a:ln w="6350">
              <a:solidFill>
                <a:srgbClr val="A4A4A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4124338" y="3721722"/>
              <a:ext cx="1638935" cy="755650"/>
            </a:xfrm>
            <a:custGeom>
              <a:avLst/>
              <a:gdLst/>
              <a:ahLst/>
              <a:cxnLst/>
              <a:rect l="l" t="t" r="r" b="b"/>
              <a:pathLst>
                <a:path w="1638935" h="755650">
                  <a:moveTo>
                    <a:pt x="514375" y="373380"/>
                  </a:moveTo>
                  <a:lnTo>
                    <a:pt x="0" y="373380"/>
                  </a:lnTo>
                  <a:lnTo>
                    <a:pt x="0" y="755167"/>
                  </a:lnTo>
                  <a:lnTo>
                    <a:pt x="514375" y="755167"/>
                  </a:lnTo>
                  <a:lnTo>
                    <a:pt x="514375" y="373380"/>
                  </a:lnTo>
                  <a:close/>
                </a:path>
                <a:path w="1638935" h="755650">
                  <a:moveTo>
                    <a:pt x="1638490" y="0"/>
                  </a:moveTo>
                  <a:lnTo>
                    <a:pt x="1130452" y="0"/>
                  </a:lnTo>
                  <a:lnTo>
                    <a:pt x="1130452" y="755167"/>
                  </a:lnTo>
                  <a:lnTo>
                    <a:pt x="1638490" y="755167"/>
                  </a:lnTo>
                  <a:lnTo>
                    <a:pt x="1638490" y="0"/>
                  </a:lnTo>
                  <a:close/>
                </a:path>
              </a:pathLst>
            </a:custGeom>
            <a:solidFill>
              <a:srgbClr val="00186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3819600" y="4476888"/>
              <a:ext cx="2248535" cy="0"/>
            </a:xfrm>
            <a:custGeom>
              <a:avLst/>
              <a:gdLst/>
              <a:ahLst/>
              <a:cxnLst/>
              <a:rect l="l" t="t" r="r" b="b"/>
              <a:pathLst>
                <a:path w="2248535">
                  <a:moveTo>
                    <a:pt x="0" y="0"/>
                  </a:moveTo>
                  <a:lnTo>
                    <a:pt x="2248148" y="0"/>
                  </a:lnTo>
                </a:path>
              </a:pathLst>
            </a:custGeom>
            <a:ln w="8409">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700016" y="3738372"/>
              <a:ext cx="1691639" cy="707390"/>
            </a:xfrm>
            <a:custGeom>
              <a:avLst/>
              <a:gdLst/>
              <a:ahLst/>
              <a:cxnLst/>
              <a:rect l="l" t="t" r="r" b="b"/>
              <a:pathLst>
                <a:path w="1691639" h="707389">
                  <a:moveTo>
                    <a:pt x="1691639" y="0"/>
                  </a:moveTo>
                  <a:lnTo>
                    <a:pt x="1691639" y="135508"/>
                  </a:lnTo>
                </a:path>
                <a:path w="1691639" h="707389">
                  <a:moveTo>
                    <a:pt x="0" y="571500"/>
                  </a:moveTo>
                  <a:lnTo>
                    <a:pt x="0" y="707008"/>
                  </a:lnTo>
                </a:path>
              </a:pathLst>
            </a:custGeom>
            <a:ln w="63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4026153" y="3725417"/>
            <a:ext cx="739140" cy="330200"/>
          </a:xfrm>
          <a:prstGeom prst="rect">
            <a:avLst/>
          </a:prstGeom>
        </p:spPr>
        <p:txBody>
          <a:bodyPr vert="horz" wrap="square" lIns="0" tIns="12065" rIns="0" bIns="0" rtlCol="0">
            <a:spAutoFit/>
          </a:bodyPr>
          <a:lstStyle/>
          <a:p>
            <a:pPr marL="142240" marR="5080" lvl="0" indent="-129539"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rgbClr val="001864"/>
                </a:solidFill>
                <a:effectLst/>
                <a:uLnTx/>
                <a:uFillTx/>
                <a:latin typeface="Verdana"/>
                <a:cs typeface="Verdana"/>
              </a:rPr>
              <a:t>3.5</a:t>
            </a:r>
            <a:r>
              <a:rPr kumimoji="0" sz="1000" b="1" i="0" u="none" strike="noStrike" kern="0" cap="none" spc="-15" normalizeH="0" baseline="0" noProof="0" dirty="0">
                <a:ln>
                  <a:noFill/>
                </a:ln>
                <a:solidFill>
                  <a:srgbClr val="001864"/>
                </a:solidFill>
                <a:effectLst/>
                <a:uLnTx/>
                <a:uFillTx/>
                <a:latin typeface="Verdana"/>
                <a:cs typeface="Verdana"/>
              </a:rPr>
              <a:t> </a:t>
            </a:r>
            <a:r>
              <a:rPr kumimoji="0" sz="1000" b="1" i="0" u="none" strike="noStrike" kern="0" cap="none" spc="-10" normalizeH="0" baseline="0" noProof="0" dirty="0">
                <a:ln>
                  <a:noFill/>
                </a:ln>
                <a:solidFill>
                  <a:srgbClr val="001864"/>
                </a:solidFill>
                <a:effectLst/>
                <a:uLnTx/>
                <a:uFillTx/>
                <a:latin typeface="Verdana"/>
                <a:cs typeface="Verdana"/>
              </a:rPr>
              <a:t>TRIỆU NGƯỜI</a:t>
            </a:r>
            <a:endParaRPr kumimoji="0" sz="1000" b="0" i="0" u="none" strike="noStrike" kern="0" cap="none" spc="0" normalizeH="0" baseline="0" noProof="0">
              <a:ln>
                <a:noFill/>
              </a:ln>
              <a:solidFill>
                <a:sysClr val="windowText" lastClr="000000"/>
              </a:solidFill>
              <a:effectLst/>
              <a:uLnTx/>
              <a:uFillTx/>
              <a:latin typeface="Verdana"/>
              <a:cs typeface="Verdana"/>
            </a:endParaRPr>
          </a:p>
        </p:txBody>
      </p:sp>
      <p:sp>
        <p:nvSpPr>
          <p:cNvPr id="22" name="object 22"/>
          <p:cNvSpPr txBox="1"/>
          <p:nvPr/>
        </p:nvSpPr>
        <p:spPr>
          <a:xfrm>
            <a:off x="5976620" y="3421507"/>
            <a:ext cx="785495" cy="740410"/>
          </a:xfrm>
          <a:prstGeom prst="rect">
            <a:avLst/>
          </a:prstGeom>
        </p:spPr>
        <p:txBody>
          <a:bodyPr vert="horz" wrap="square" lIns="0" tIns="12065" rIns="0" bIns="0" rtlCol="0">
            <a:spAutoFit/>
          </a:bodyPr>
          <a:lstStyle/>
          <a:p>
            <a:pPr marL="165100" marR="5080" lvl="0" indent="-10668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rgbClr val="001864"/>
                </a:solidFill>
                <a:effectLst/>
                <a:uLnTx/>
                <a:uFillTx/>
                <a:latin typeface="Verdana"/>
                <a:cs typeface="Verdana"/>
              </a:rPr>
              <a:t>6.1</a:t>
            </a:r>
            <a:r>
              <a:rPr kumimoji="0" sz="1000" b="1" i="0" u="none" strike="noStrike" kern="0" cap="none" spc="-15" normalizeH="0" baseline="0" noProof="0" dirty="0">
                <a:ln>
                  <a:noFill/>
                </a:ln>
                <a:solidFill>
                  <a:srgbClr val="001864"/>
                </a:solidFill>
                <a:effectLst/>
                <a:uLnTx/>
                <a:uFillTx/>
                <a:latin typeface="Verdana"/>
                <a:cs typeface="Verdana"/>
              </a:rPr>
              <a:t> </a:t>
            </a:r>
            <a:r>
              <a:rPr kumimoji="0" sz="1000" b="1" i="0" u="none" strike="noStrike" kern="0" cap="none" spc="-10" normalizeH="0" baseline="0" noProof="0" dirty="0">
                <a:ln>
                  <a:noFill/>
                </a:ln>
                <a:solidFill>
                  <a:srgbClr val="001864"/>
                </a:solidFill>
                <a:effectLst/>
                <a:uLnTx/>
                <a:uFillTx/>
                <a:latin typeface="Verdana"/>
                <a:cs typeface="Verdana"/>
              </a:rPr>
              <a:t>TRIỆU </a:t>
            </a:r>
            <a:r>
              <a:rPr kumimoji="0" sz="1000" b="1" i="0" u="none" strike="noStrike" kern="0" cap="none" spc="-20" normalizeH="0" baseline="0" noProof="0" dirty="0">
                <a:ln>
                  <a:noFill/>
                </a:ln>
                <a:solidFill>
                  <a:srgbClr val="001864"/>
                </a:solidFill>
                <a:effectLst/>
                <a:uLnTx/>
                <a:uFillTx/>
                <a:latin typeface="Verdana"/>
                <a:cs typeface="Verdana"/>
              </a:rPr>
              <a:t>NGƯỜI</a:t>
            </a:r>
            <a:endParaRPr kumimoji="0" sz="1000" b="0" i="0" u="none" strike="noStrike" kern="0" cap="none" spc="0" normalizeH="0" baseline="0" noProof="0">
              <a:ln>
                <a:noFill/>
              </a:ln>
              <a:solidFill>
                <a:sysClr val="windowText" lastClr="000000"/>
              </a:solidFill>
              <a:effectLst/>
              <a:uLnTx/>
              <a:uFillTx/>
              <a:latin typeface="Verdana"/>
              <a:cs typeface="Verdana"/>
            </a:endParaRPr>
          </a:p>
          <a:p>
            <a:pPr marL="12700" marR="0" lvl="0" indent="0" defTabSz="914400" eaLnBrk="1" fontAlgn="auto" latinLnBrk="0" hangingPunct="1">
              <a:lnSpc>
                <a:spcPct val="100000"/>
              </a:lnSpc>
              <a:spcBef>
                <a:spcPts val="830"/>
              </a:spcBef>
              <a:spcAft>
                <a:spcPts val="0"/>
              </a:spcAft>
              <a:buClrTx/>
              <a:buSzTx/>
              <a:buFontTx/>
              <a:buNone/>
              <a:tabLst/>
              <a:defRPr/>
            </a:pPr>
            <a:r>
              <a:rPr kumimoji="0" sz="1000" b="1" i="0" u="none" strike="noStrike" kern="0" cap="none" spc="-20" normalizeH="0" baseline="0" noProof="0" dirty="0">
                <a:ln>
                  <a:noFill/>
                </a:ln>
                <a:solidFill>
                  <a:srgbClr val="E6490D"/>
                </a:solidFill>
                <a:effectLst/>
                <a:uLnTx/>
                <a:uFillTx/>
                <a:latin typeface="Verdana"/>
                <a:cs typeface="Verdana"/>
              </a:rPr>
              <a:t>TĂNG</a:t>
            </a:r>
            <a:endParaRPr kumimoji="0" sz="1000" b="0" i="0" u="none" strike="noStrike" kern="0" cap="none" spc="0" normalizeH="0" baseline="0" noProof="0">
              <a:ln>
                <a:noFill/>
              </a:ln>
              <a:solidFill>
                <a:sysClr val="windowText" lastClr="000000"/>
              </a:solidFill>
              <a:effectLst/>
              <a:uLnTx/>
              <a:uFillTx/>
              <a:latin typeface="Verdana"/>
              <a:cs typeface="Verdana"/>
            </a:endParaRPr>
          </a:p>
          <a:p>
            <a:pPr marL="64135" marR="0" lvl="0" indent="0" defTabSz="914400" eaLnBrk="1" fontAlgn="auto" latinLnBrk="0" hangingPunct="1">
              <a:lnSpc>
                <a:spcPct val="100000"/>
              </a:lnSpc>
              <a:spcBef>
                <a:spcPts val="5"/>
              </a:spcBef>
              <a:spcAft>
                <a:spcPts val="0"/>
              </a:spcAft>
              <a:buClrTx/>
              <a:buSzTx/>
              <a:buFontTx/>
              <a:buNone/>
              <a:tabLst/>
              <a:defRPr/>
            </a:pPr>
            <a:r>
              <a:rPr kumimoji="0" sz="1000" b="1" i="0" u="none" strike="noStrike" kern="0" cap="none" spc="-25" normalizeH="0" baseline="0" noProof="0" dirty="0">
                <a:ln>
                  <a:noFill/>
                </a:ln>
                <a:solidFill>
                  <a:srgbClr val="E6490D"/>
                </a:solidFill>
                <a:effectLst/>
                <a:uLnTx/>
                <a:uFillTx/>
                <a:latin typeface="Verdana"/>
                <a:cs typeface="Verdana"/>
              </a:rPr>
              <a:t>74%</a:t>
            </a:r>
            <a:endParaRPr kumimoji="0" sz="1000" b="0" i="0" u="none" strike="noStrike" kern="0" cap="none" spc="0" normalizeH="0" baseline="0" noProof="0">
              <a:ln>
                <a:noFill/>
              </a:ln>
              <a:solidFill>
                <a:sysClr val="windowText" lastClr="000000"/>
              </a:solidFill>
              <a:effectLst/>
              <a:uLnTx/>
              <a:uFillTx/>
              <a:latin typeface="Verdana"/>
              <a:cs typeface="Verdana"/>
            </a:endParaRPr>
          </a:p>
        </p:txBody>
      </p:sp>
      <p:grpSp>
        <p:nvGrpSpPr>
          <p:cNvPr id="23" name="object 23"/>
          <p:cNvGrpSpPr/>
          <p:nvPr/>
        </p:nvGrpSpPr>
        <p:grpSpPr>
          <a:xfrm>
            <a:off x="2135123" y="2087752"/>
            <a:ext cx="3812540" cy="3025140"/>
            <a:chOff x="2135123" y="2087752"/>
            <a:chExt cx="3812540" cy="3025140"/>
          </a:xfrm>
        </p:grpSpPr>
        <p:sp>
          <p:nvSpPr>
            <p:cNvPr id="24" name="object 24"/>
            <p:cNvSpPr/>
            <p:nvPr/>
          </p:nvSpPr>
          <p:spPr>
            <a:xfrm>
              <a:off x="5241035" y="4332732"/>
              <a:ext cx="701675" cy="0"/>
            </a:xfrm>
            <a:custGeom>
              <a:avLst/>
              <a:gdLst/>
              <a:ahLst/>
              <a:cxnLst/>
              <a:rect l="l" t="t" r="r" b="b"/>
              <a:pathLst>
                <a:path w="701675">
                  <a:moveTo>
                    <a:pt x="0" y="0"/>
                  </a:moveTo>
                  <a:lnTo>
                    <a:pt x="701675" y="0"/>
                  </a:lnTo>
                </a:path>
              </a:pathLst>
            </a:custGeom>
            <a:ln w="9525">
              <a:solidFill>
                <a:srgbClr val="4471C4"/>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5465064" y="3777995"/>
              <a:ext cx="476250" cy="0"/>
            </a:xfrm>
            <a:custGeom>
              <a:avLst/>
              <a:gdLst/>
              <a:ahLst/>
              <a:cxnLst/>
              <a:rect l="l" t="t" r="r" b="b"/>
              <a:pathLst>
                <a:path w="476250">
                  <a:moveTo>
                    <a:pt x="0" y="0"/>
                  </a:moveTo>
                  <a:lnTo>
                    <a:pt x="476250" y="0"/>
                  </a:lnTo>
                </a:path>
              </a:pathLst>
            </a:custGeom>
            <a:ln w="9525">
              <a:solidFill>
                <a:srgbClr val="E7E6E6"/>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3528059" y="2090927"/>
              <a:ext cx="0" cy="3018790"/>
            </a:xfrm>
            <a:custGeom>
              <a:avLst/>
              <a:gdLst/>
              <a:ahLst/>
              <a:cxnLst/>
              <a:rect l="l" t="t" r="r" b="b"/>
              <a:pathLst>
                <a:path h="3018790">
                  <a:moveTo>
                    <a:pt x="0" y="0"/>
                  </a:moveTo>
                  <a:lnTo>
                    <a:pt x="0" y="3018409"/>
                  </a:lnTo>
                </a:path>
              </a:pathLst>
            </a:custGeom>
            <a:ln w="6350">
              <a:solidFill>
                <a:srgbClr val="A4A4A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3073907" y="3191632"/>
              <a:ext cx="226060" cy="662940"/>
            </a:xfrm>
            <a:custGeom>
              <a:avLst/>
              <a:gdLst/>
              <a:ahLst/>
              <a:cxnLst/>
              <a:rect l="l" t="t" r="r" b="b"/>
              <a:pathLst>
                <a:path w="226060" h="662939">
                  <a:moveTo>
                    <a:pt x="112321" y="0"/>
                  </a:moveTo>
                  <a:lnTo>
                    <a:pt x="55709" y="191"/>
                  </a:lnTo>
                  <a:lnTo>
                    <a:pt x="14469" y="26511"/>
                  </a:lnTo>
                  <a:lnTo>
                    <a:pt x="887" y="66920"/>
                  </a:lnTo>
                  <a:lnTo>
                    <a:pt x="0" y="82022"/>
                  </a:lnTo>
                  <a:lnTo>
                    <a:pt x="0" y="291658"/>
                  </a:lnTo>
                  <a:lnTo>
                    <a:pt x="19534" y="317754"/>
                  </a:lnTo>
                  <a:lnTo>
                    <a:pt x="26113" y="316210"/>
                  </a:lnTo>
                  <a:lnTo>
                    <a:pt x="39248" y="91115"/>
                  </a:lnTo>
                  <a:lnTo>
                    <a:pt x="42685" y="91115"/>
                  </a:lnTo>
                  <a:lnTo>
                    <a:pt x="45579" y="91370"/>
                  </a:lnTo>
                  <a:lnTo>
                    <a:pt x="51186" y="90891"/>
                  </a:lnTo>
                  <a:lnTo>
                    <a:pt x="51728" y="92327"/>
                  </a:lnTo>
                  <a:lnTo>
                    <a:pt x="51624" y="199887"/>
                  </a:lnTo>
                  <a:lnTo>
                    <a:pt x="51547" y="624314"/>
                  </a:lnTo>
                  <a:lnTo>
                    <a:pt x="53096" y="637522"/>
                  </a:lnTo>
                  <a:lnTo>
                    <a:pt x="57562" y="648486"/>
                  </a:lnTo>
                  <a:lnTo>
                    <a:pt x="64672" y="656757"/>
                  </a:lnTo>
                  <a:lnTo>
                    <a:pt x="74157" y="661887"/>
                  </a:lnTo>
                  <a:lnTo>
                    <a:pt x="74519" y="661887"/>
                  </a:lnTo>
                  <a:lnTo>
                    <a:pt x="74880" y="662366"/>
                  </a:lnTo>
                  <a:lnTo>
                    <a:pt x="75242" y="662605"/>
                  </a:lnTo>
                  <a:lnTo>
                    <a:pt x="83924" y="662605"/>
                  </a:lnTo>
                  <a:lnTo>
                    <a:pt x="84105" y="662366"/>
                  </a:lnTo>
                  <a:lnTo>
                    <a:pt x="84827" y="661887"/>
                  </a:lnTo>
                  <a:lnTo>
                    <a:pt x="94493" y="656779"/>
                  </a:lnTo>
                  <a:lnTo>
                    <a:pt x="101649" y="648486"/>
                  </a:lnTo>
                  <a:lnTo>
                    <a:pt x="106092" y="637320"/>
                  </a:lnTo>
                  <a:lnTo>
                    <a:pt x="107618" y="623596"/>
                  </a:lnTo>
                  <a:lnTo>
                    <a:pt x="107618" y="315840"/>
                  </a:lnTo>
                  <a:lnTo>
                    <a:pt x="119917" y="315840"/>
                  </a:lnTo>
                  <a:lnTo>
                    <a:pt x="119917" y="624075"/>
                  </a:lnTo>
                  <a:lnTo>
                    <a:pt x="120997" y="635704"/>
                  </a:lnTo>
                  <a:lnTo>
                    <a:pt x="141260" y="661648"/>
                  </a:lnTo>
                  <a:lnTo>
                    <a:pt x="143431" y="662605"/>
                  </a:lnTo>
                  <a:lnTo>
                    <a:pt x="152113" y="662605"/>
                  </a:lnTo>
                  <a:lnTo>
                    <a:pt x="154282" y="661648"/>
                  </a:lnTo>
                  <a:lnTo>
                    <a:pt x="156453" y="660930"/>
                  </a:lnTo>
                  <a:lnTo>
                    <a:pt x="175805" y="623357"/>
                  </a:lnTo>
                  <a:lnTo>
                    <a:pt x="175988" y="91593"/>
                  </a:lnTo>
                  <a:lnTo>
                    <a:pt x="188106" y="91593"/>
                  </a:lnTo>
                  <a:lnTo>
                    <a:pt x="188106" y="290222"/>
                  </a:lnTo>
                  <a:lnTo>
                    <a:pt x="188287" y="292870"/>
                  </a:lnTo>
                  <a:lnTo>
                    <a:pt x="190384" y="303142"/>
                  </a:lnTo>
                  <a:lnTo>
                    <a:pt x="194753" y="311043"/>
                  </a:lnTo>
                  <a:lnTo>
                    <a:pt x="200953" y="316078"/>
                  </a:lnTo>
                  <a:lnTo>
                    <a:pt x="208543" y="317754"/>
                  </a:lnTo>
                  <a:lnTo>
                    <a:pt x="214944" y="315776"/>
                  </a:lnTo>
                  <a:lnTo>
                    <a:pt x="220548" y="310544"/>
                  </a:lnTo>
                  <a:lnTo>
                    <a:pt x="224491" y="303111"/>
                  </a:lnTo>
                  <a:lnTo>
                    <a:pt x="225907" y="294529"/>
                  </a:lnTo>
                  <a:lnTo>
                    <a:pt x="225729" y="239827"/>
                  </a:lnTo>
                  <a:lnTo>
                    <a:pt x="225704" y="185197"/>
                  </a:lnTo>
                  <a:lnTo>
                    <a:pt x="225907" y="67666"/>
                  </a:lnTo>
                  <a:lnTo>
                    <a:pt x="214461" y="30196"/>
                  </a:lnTo>
                  <a:lnTo>
                    <a:pt x="168933" y="191"/>
                  </a:lnTo>
                  <a:lnTo>
                    <a:pt x="140610" y="47"/>
                  </a:lnTo>
                  <a:lnTo>
                    <a:pt x="112321"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8" name="object 28"/>
            <p:cNvPicPr/>
            <p:nvPr/>
          </p:nvPicPr>
          <p:blipFill>
            <a:blip r:embed="rId2" cstate="print"/>
            <a:stretch>
              <a:fillRect/>
            </a:stretch>
          </p:blipFill>
          <p:spPr>
            <a:xfrm>
              <a:off x="3134499" y="3046537"/>
              <a:ext cx="99840" cy="131632"/>
            </a:xfrm>
            <a:prstGeom prst="rect">
              <a:avLst/>
            </a:prstGeom>
          </p:spPr>
        </p:pic>
        <p:sp>
          <p:nvSpPr>
            <p:cNvPr id="29" name="object 29"/>
            <p:cNvSpPr/>
            <p:nvPr/>
          </p:nvSpPr>
          <p:spPr>
            <a:xfrm>
              <a:off x="2839211" y="3191632"/>
              <a:ext cx="226060" cy="662940"/>
            </a:xfrm>
            <a:custGeom>
              <a:avLst/>
              <a:gdLst/>
              <a:ahLst/>
              <a:cxnLst/>
              <a:rect l="l" t="t" r="r" b="b"/>
              <a:pathLst>
                <a:path w="226060" h="662939">
                  <a:moveTo>
                    <a:pt x="112321" y="0"/>
                  </a:moveTo>
                  <a:lnTo>
                    <a:pt x="55709" y="191"/>
                  </a:lnTo>
                  <a:lnTo>
                    <a:pt x="14469" y="26511"/>
                  </a:lnTo>
                  <a:lnTo>
                    <a:pt x="887" y="66920"/>
                  </a:lnTo>
                  <a:lnTo>
                    <a:pt x="0" y="82022"/>
                  </a:lnTo>
                  <a:lnTo>
                    <a:pt x="0" y="291658"/>
                  </a:lnTo>
                  <a:lnTo>
                    <a:pt x="19534" y="317754"/>
                  </a:lnTo>
                  <a:lnTo>
                    <a:pt x="26113" y="316210"/>
                  </a:lnTo>
                  <a:lnTo>
                    <a:pt x="39248" y="91115"/>
                  </a:lnTo>
                  <a:lnTo>
                    <a:pt x="42685" y="91115"/>
                  </a:lnTo>
                  <a:lnTo>
                    <a:pt x="45579" y="91370"/>
                  </a:lnTo>
                  <a:lnTo>
                    <a:pt x="51186" y="90891"/>
                  </a:lnTo>
                  <a:lnTo>
                    <a:pt x="51728" y="92327"/>
                  </a:lnTo>
                  <a:lnTo>
                    <a:pt x="51624" y="199887"/>
                  </a:lnTo>
                  <a:lnTo>
                    <a:pt x="51547" y="624314"/>
                  </a:lnTo>
                  <a:lnTo>
                    <a:pt x="53096" y="637522"/>
                  </a:lnTo>
                  <a:lnTo>
                    <a:pt x="57562" y="648486"/>
                  </a:lnTo>
                  <a:lnTo>
                    <a:pt x="64672" y="656757"/>
                  </a:lnTo>
                  <a:lnTo>
                    <a:pt x="74157" y="661887"/>
                  </a:lnTo>
                  <a:lnTo>
                    <a:pt x="74519" y="661887"/>
                  </a:lnTo>
                  <a:lnTo>
                    <a:pt x="74880" y="662366"/>
                  </a:lnTo>
                  <a:lnTo>
                    <a:pt x="75242" y="662605"/>
                  </a:lnTo>
                  <a:lnTo>
                    <a:pt x="83924" y="662605"/>
                  </a:lnTo>
                  <a:lnTo>
                    <a:pt x="84105" y="662366"/>
                  </a:lnTo>
                  <a:lnTo>
                    <a:pt x="84827" y="661887"/>
                  </a:lnTo>
                  <a:lnTo>
                    <a:pt x="94493" y="656779"/>
                  </a:lnTo>
                  <a:lnTo>
                    <a:pt x="101649" y="648486"/>
                  </a:lnTo>
                  <a:lnTo>
                    <a:pt x="106092" y="637320"/>
                  </a:lnTo>
                  <a:lnTo>
                    <a:pt x="107618" y="623596"/>
                  </a:lnTo>
                  <a:lnTo>
                    <a:pt x="107618" y="315840"/>
                  </a:lnTo>
                  <a:lnTo>
                    <a:pt x="119917" y="315840"/>
                  </a:lnTo>
                  <a:lnTo>
                    <a:pt x="119917" y="624075"/>
                  </a:lnTo>
                  <a:lnTo>
                    <a:pt x="120997" y="635704"/>
                  </a:lnTo>
                  <a:lnTo>
                    <a:pt x="141260" y="661648"/>
                  </a:lnTo>
                  <a:lnTo>
                    <a:pt x="143431" y="662605"/>
                  </a:lnTo>
                  <a:lnTo>
                    <a:pt x="152113" y="662605"/>
                  </a:lnTo>
                  <a:lnTo>
                    <a:pt x="154282" y="661648"/>
                  </a:lnTo>
                  <a:lnTo>
                    <a:pt x="156453" y="660930"/>
                  </a:lnTo>
                  <a:lnTo>
                    <a:pt x="175805" y="623357"/>
                  </a:lnTo>
                  <a:lnTo>
                    <a:pt x="175988" y="91593"/>
                  </a:lnTo>
                  <a:lnTo>
                    <a:pt x="188106" y="91593"/>
                  </a:lnTo>
                  <a:lnTo>
                    <a:pt x="188106" y="290222"/>
                  </a:lnTo>
                  <a:lnTo>
                    <a:pt x="188287" y="292870"/>
                  </a:lnTo>
                  <a:lnTo>
                    <a:pt x="190384" y="303142"/>
                  </a:lnTo>
                  <a:lnTo>
                    <a:pt x="194753" y="311043"/>
                  </a:lnTo>
                  <a:lnTo>
                    <a:pt x="200953" y="316078"/>
                  </a:lnTo>
                  <a:lnTo>
                    <a:pt x="208543" y="317754"/>
                  </a:lnTo>
                  <a:lnTo>
                    <a:pt x="214944" y="315776"/>
                  </a:lnTo>
                  <a:lnTo>
                    <a:pt x="220548" y="310544"/>
                  </a:lnTo>
                  <a:lnTo>
                    <a:pt x="224491" y="303111"/>
                  </a:lnTo>
                  <a:lnTo>
                    <a:pt x="225907" y="294529"/>
                  </a:lnTo>
                  <a:lnTo>
                    <a:pt x="225729" y="239827"/>
                  </a:lnTo>
                  <a:lnTo>
                    <a:pt x="225704" y="185197"/>
                  </a:lnTo>
                  <a:lnTo>
                    <a:pt x="225907" y="67666"/>
                  </a:lnTo>
                  <a:lnTo>
                    <a:pt x="214461" y="30196"/>
                  </a:lnTo>
                  <a:lnTo>
                    <a:pt x="168933" y="191"/>
                  </a:lnTo>
                  <a:lnTo>
                    <a:pt x="140610" y="47"/>
                  </a:lnTo>
                  <a:lnTo>
                    <a:pt x="112321"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0" name="object 30"/>
            <p:cNvPicPr/>
            <p:nvPr/>
          </p:nvPicPr>
          <p:blipFill>
            <a:blip r:embed="rId2" cstate="print"/>
            <a:stretch>
              <a:fillRect/>
            </a:stretch>
          </p:blipFill>
          <p:spPr>
            <a:xfrm>
              <a:off x="2899803" y="3046537"/>
              <a:ext cx="99840" cy="131632"/>
            </a:xfrm>
            <a:prstGeom prst="rect">
              <a:avLst/>
            </a:prstGeom>
          </p:spPr>
        </p:pic>
        <p:sp>
          <p:nvSpPr>
            <p:cNvPr id="31" name="object 31"/>
            <p:cNvSpPr/>
            <p:nvPr/>
          </p:nvSpPr>
          <p:spPr>
            <a:xfrm>
              <a:off x="2604515" y="3191632"/>
              <a:ext cx="226060" cy="662940"/>
            </a:xfrm>
            <a:custGeom>
              <a:avLst/>
              <a:gdLst/>
              <a:ahLst/>
              <a:cxnLst/>
              <a:rect l="l" t="t" r="r" b="b"/>
              <a:pathLst>
                <a:path w="226060" h="662939">
                  <a:moveTo>
                    <a:pt x="112321" y="0"/>
                  </a:moveTo>
                  <a:lnTo>
                    <a:pt x="55709" y="191"/>
                  </a:lnTo>
                  <a:lnTo>
                    <a:pt x="14469" y="26511"/>
                  </a:lnTo>
                  <a:lnTo>
                    <a:pt x="887" y="66920"/>
                  </a:lnTo>
                  <a:lnTo>
                    <a:pt x="0" y="82022"/>
                  </a:lnTo>
                  <a:lnTo>
                    <a:pt x="0" y="291658"/>
                  </a:lnTo>
                  <a:lnTo>
                    <a:pt x="19534" y="317754"/>
                  </a:lnTo>
                  <a:lnTo>
                    <a:pt x="26113" y="316210"/>
                  </a:lnTo>
                  <a:lnTo>
                    <a:pt x="39248" y="91115"/>
                  </a:lnTo>
                  <a:lnTo>
                    <a:pt x="42685" y="91115"/>
                  </a:lnTo>
                  <a:lnTo>
                    <a:pt x="45579" y="91370"/>
                  </a:lnTo>
                  <a:lnTo>
                    <a:pt x="51186" y="90891"/>
                  </a:lnTo>
                  <a:lnTo>
                    <a:pt x="51728" y="92327"/>
                  </a:lnTo>
                  <a:lnTo>
                    <a:pt x="51624" y="199887"/>
                  </a:lnTo>
                  <a:lnTo>
                    <a:pt x="51547" y="624314"/>
                  </a:lnTo>
                  <a:lnTo>
                    <a:pt x="53096" y="637522"/>
                  </a:lnTo>
                  <a:lnTo>
                    <a:pt x="57562" y="648486"/>
                  </a:lnTo>
                  <a:lnTo>
                    <a:pt x="64672" y="656757"/>
                  </a:lnTo>
                  <a:lnTo>
                    <a:pt x="74157" y="661887"/>
                  </a:lnTo>
                  <a:lnTo>
                    <a:pt x="74519" y="661887"/>
                  </a:lnTo>
                  <a:lnTo>
                    <a:pt x="74880" y="662366"/>
                  </a:lnTo>
                  <a:lnTo>
                    <a:pt x="75242" y="662605"/>
                  </a:lnTo>
                  <a:lnTo>
                    <a:pt x="83924" y="662605"/>
                  </a:lnTo>
                  <a:lnTo>
                    <a:pt x="84105" y="662366"/>
                  </a:lnTo>
                  <a:lnTo>
                    <a:pt x="84827" y="661887"/>
                  </a:lnTo>
                  <a:lnTo>
                    <a:pt x="94493" y="656779"/>
                  </a:lnTo>
                  <a:lnTo>
                    <a:pt x="101649" y="648486"/>
                  </a:lnTo>
                  <a:lnTo>
                    <a:pt x="106092" y="637320"/>
                  </a:lnTo>
                  <a:lnTo>
                    <a:pt x="107618" y="623596"/>
                  </a:lnTo>
                  <a:lnTo>
                    <a:pt x="107618" y="315840"/>
                  </a:lnTo>
                  <a:lnTo>
                    <a:pt x="119917" y="315840"/>
                  </a:lnTo>
                  <a:lnTo>
                    <a:pt x="119917" y="624075"/>
                  </a:lnTo>
                  <a:lnTo>
                    <a:pt x="120997" y="635704"/>
                  </a:lnTo>
                  <a:lnTo>
                    <a:pt x="141260" y="661648"/>
                  </a:lnTo>
                  <a:lnTo>
                    <a:pt x="143431" y="662605"/>
                  </a:lnTo>
                  <a:lnTo>
                    <a:pt x="152113" y="662605"/>
                  </a:lnTo>
                  <a:lnTo>
                    <a:pt x="154282" y="661648"/>
                  </a:lnTo>
                  <a:lnTo>
                    <a:pt x="156453" y="660930"/>
                  </a:lnTo>
                  <a:lnTo>
                    <a:pt x="175805" y="623357"/>
                  </a:lnTo>
                  <a:lnTo>
                    <a:pt x="175988" y="91593"/>
                  </a:lnTo>
                  <a:lnTo>
                    <a:pt x="188106" y="91593"/>
                  </a:lnTo>
                  <a:lnTo>
                    <a:pt x="188106" y="290222"/>
                  </a:lnTo>
                  <a:lnTo>
                    <a:pt x="188287" y="292870"/>
                  </a:lnTo>
                  <a:lnTo>
                    <a:pt x="190384" y="303142"/>
                  </a:lnTo>
                  <a:lnTo>
                    <a:pt x="194753" y="311043"/>
                  </a:lnTo>
                  <a:lnTo>
                    <a:pt x="200953" y="316078"/>
                  </a:lnTo>
                  <a:lnTo>
                    <a:pt x="208543" y="317754"/>
                  </a:lnTo>
                  <a:lnTo>
                    <a:pt x="214944" y="315776"/>
                  </a:lnTo>
                  <a:lnTo>
                    <a:pt x="220548" y="310544"/>
                  </a:lnTo>
                  <a:lnTo>
                    <a:pt x="224491" y="303111"/>
                  </a:lnTo>
                  <a:lnTo>
                    <a:pt x="225907" y="294529"/>
                  </a:lnTo>
                  <a:lnTo>
                    <a:pt x="225729" y="239827"/>
                  </a:lnTo>
                  <a:lnTo>
                    <a:pt x="225704" y="185197"/>
                  </a:lnTo>
                  <a:lnTo>
                    <a:pt x="225907" y="67666"/>
                  </a:lnTo>
                  <a:lnTo>
                    <a:pt x="214461" y="30196"/>
                  </a:lnTo>
                  <a:lnTo>
                    <a:pt x="168933" y="191"/>
                  </a:lnTo>
                  <a:lnTo>
                    <a:pt x="140610" y="47"/>
                  </a:lnTo>
                  <a:lnTo>
                    <a:pt x="112321"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2" name="object 32"/>
            <p:cNvPicPr/>
            <p:nvPr/>
          </p:nvPicPr>
          <p:blipFill>
            <a:blip r:embed="rId2" cstate="print"/>
            <a:stretch>
              <a:fillRect/>
            </a:stretch>
          </p:blipFill>
          <p:spPr>
            <a:xfrm>
              <a:off x="2665107" y="3046537"/>
              <a:ext cx="99840" cy="131632"/>
            </a:xfrm>
            <a:prstGeom prst="rect">
              <a:avLst/>
            </a:prstGeom>
          </p:spPr>
        </p:pic>
        <p:sp>
          <p:nvSpPr>
            <p:cNvPr id="33" name="object 33"/>
            <p:cNvSpPr/>
            <p:nvPr/>
          </p:nvSpPr>
          <p:spPr>
            <a:xfrm>
              <a:off x="2369819" y="3191632"/>
              <a:ext cx="226060" cy="662940"/>
            </a:xfrm>
            <a:custGeom>
              <a:avLst/>
              <a:gdLst/>
              <a:ahLst/>
              <a:cxnLst/>
              <a:rect l="l" t="t" r="r" b="b"/>
              <a:pathLst>
                <a:path w="226060" h="662939">
                  <a:moveTo>
                    <a:pt x="112321" y="0"/>
                  </a:moveTo>
                  <a:lnTo>
                    <a:pt x="55709" y="191"/>
                  </a:lnTo>
                  <a:lnTo>
                    <a:pt x="14469" y="26511"/>
                  </a:lnTo>
                  <a:lnTo>
                    <a:pt x="887" y="66920"/>
                  </a:lnTo>
                  <a:lnTo>
                    <a:pt x="0" y="82022"/>
                  </a:lnTo>
                  <a:lnTo>
                    <a:pt x="0" y="291658"/>
                  </a:lnTo>
                  <a:lnTo>
                    <a:pt x="19534" y="317754"/>
                  </a:lnTo>
                  <a:lnTo>
                    <a:pt x="26113" y="316210"/>
                  </a:lnTo>
                  <a:lnTo>
                    <a:pt x="39248" y="91115"/>
                  </a:lnTo>
                  <a:lnTo>
                    <a:pt x="42685" y="91115"/>
                  </a:lnTo>
                  <a:lnTo>
                    <a:pt x="45579" y="91370"/>
                  </a:lnTo>
                  <a:lnTo>
                    <a:pt x="51186" y="90891"/>
                  </a:lnTo>
                  <a:lnTo>
                    <a:pt x="51728" y="92327"/>
                  </a:lnTo>
                  <a:lnTo>
                    <a:pt x="51624" y="199887"/>
                  </a:lnTo>
                  <a:lnTo>
                    <a:pt x="51547" y="624314"/>
                  </a:lnTo>
                  <a:lnTo>
                    <a:pt x="53096" y="637522"/>
                  </a:lnTo>
                  <a:lnTo>
                    <a:pt x="57562" y="648486"/>
                  </a:lnTo>
                  <a:lnTo>
                    <a:pt x="64672" y="656757"/>
                  </a:lnTo>
                  <a:lnTo>
                    <a:pt x="74157" y="661887"/>
                  </a:lnTo>
                  <a:lnTo>
                    <a:pt x="74519" y="661887"/>
                  </a:lnTo>
                  <a:lnTo>
                    <a:pt x="74880" y="662366"/>
                  </a:lnTo>
                  <a:lnTo>
                    <a:pt x="75242" y="662605"/>
                  </a:lnTo>
                  <a:lnTo>
                    <a:pt x="83924" y="662605"/>
                  </a:lnTo>
                  <a:lnTo>
                    <a:pt x="84105" y="662366"/>
                  </a:lnTo>
                  <a:lnTo>
                    <a:pt x="84827" y="661887"/>
                  </a:lnTo>
                  <a:lnTo>
                    <a:pt x="94493" y="656779"/>
                  </a:lnTo>
                  <a:lnTo>
                    <a:pt x="101649" y="648486"/>
                  </a:lnTo>
                  <a:lnTo>
                    <a:pt x="106092" y="637320"/>
                  </a:lnTo>
                  <a:lnTo>
                    <a:pt x="107618" y="623596"/>
                  </a:lnTo>
                  <a:lnTo>
                    <a:pt x="107618" y="315840"/>
                  </a:lnTo>
                  <a:lnTo>
                    <a:pt x="119917" y="315840"/>
                  </a:lnTo>
                  <a:lnTo>
                    <a:pt x="119917" y="624075"/>
                  </a:lnTo>
                  <a:lnTo>
                    <a:pt x="120997" y="635704"/>
                  </a:lnTo>
                  <a:lnTo>
                    <a:pt x="141260" y="661648"/>
                  </a:lnTo>
                  <a:lnTo>
                    <a:pt x="143431" y="662605"/>
                  </a:lnTo>
                  <a:lnTo>
                    <a:pt x="152113" y="662605"/>
                  </a:lnTo>
                  <a:lnTo>
                    <a:pt x="154282" y="661648"/>
                  </a:lnTo>
                  <a:lnTo>
                    <a:pt x="156453" y="660930"/>
                  </a:lnTo>
                  <a:lnTo>
                    <a:pt x="175805" y="623357"/>
                  </a:lnTo>
                  <a:lnTo>
                    <a:pt x="175988" y="91593"/>
                  </a:lnTo>
                  <a:lnTo>
                    <a:pt x="188106" y="91593"/>
                  </a:lnTo>
                  <a:lnTo>
                    <a:pt x="188106" y="290222"/>
                  </a:lnTo>
                  <a:lnTo>
                    <a:pt x="188287" y="292870"/>
                  </a:lnTo>
                  <a:lnTo>
                    <a:pt x="190384" y="303142"/>
                  </a:lnTo>
                  <a:lnTo>
                    <a:pt x="194753" y="311043"/>
                  </a:lnTo>
                  <a:lnTo>
                    <a:pt x="200953" y="316078"/>
                  </a:lnTo>
                  <a:lnTo>
                    <a:pt x="208543" y="317754"/>
                  </a:lnTo>
                  <a:lnTo>
                    <a:pt x="214944" y="315776"/>
                  </a:lnTo>
                  <a:lnTo>
                    <a:pt x="220548" y="310544"/>
                  </a:lnTo>
                  <a:lnTo>
                    <a:pt x="224491" y="303111"/>
                  </a:lnTo>
                  <a:lnTo>
                    <a:pt x="225907" y="294529"/>
                  </a:lnTo>
                  <a:lnTo>
                    <a:pt x="225729" y="239827"/>
                  </a:lnTo>
                  <a:lnTo>
                    <a:pt x="225704" y="185197"/>
                  </a:lnTo>
                  <a:lnTo>
                    <a:pt x="225907" y="67666"/>
                  </a:lnTo>
                  <a:lnTo>
                    <a:pt x="214461" y="30196"/>
                  </a:lnTo>
                  <a:lnTo>
                    <a:pt x="168933" y="191"/>
                  </a:lnTo>
                  <a:lnTo>
                    <a:pt x="140610" y="47"/>
                  </a:lnTo>
                  <a:lnTo>
                    <a:pt x="112321"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4" name="object 34"/>
            <p:cNvPicPr/>
            <p:nvPr/>
          </p:nvPicPr>
          <p:blipFill>
            <a:blip r:embed="rId2" cstate="print"/>
            <a:stretch>
              <a:fillRect/>
            </a:stretch>
          </p:blipFill>
          <p:spPr>
            <a:xfrm>
              <a:off x="2430411" y="3046537"/>
              <a:ext cx="99840" cy="131632"/>
            </a:xfrm>
            <a:prstGeom prst="rect">
              <a:avLst/>
            </a:prstGeom>
          </p:spPr>
        </p:pic>
        <p:sp>
          <p:nvSpPr>
            <p:cNvPr id="35" name="object 35"/>
            <p:cNvSpPr/>
            <p:nvPr/>
          </p:nvSpPr>
          <p:spPr>
            <a:xfrm>
              <a:off x="2135123" y="3191632"/>
              <a:ext cx="224790" cy="662940"/>
            </a:xfrm>
            <a:custGeom>
              <a:avLst/>
              <a:gdLst/>
              <a:ahLst/>
              <a:cxnLst/>
              <a:rect l="l" t="t" r="r" b="b"/>
              <a:pathLst>
                <a:path w="224789" h="662939">
                  <a:moveTo>
                    <a:pt x="111560" y="0"/>
                  </a:moveTo>
                  <a:lnTo>
                    <a:pt x="55332" y="191"/>
                  </a:lnTo>
                  <a:lnTo>
                    <a:pt x="14371" y="26511"/>
                  </a:lnTo>
                  <a:lnTo>
                    <a:pt x="881" y="66920"/>
                  </a:lnTo>
                  <a:lnTo>
                    <a:pt x="0" y="82022"/>
                  </a:lnTo>
                  <a:lnTo>
                    <a:pt x="0" y="291658"/>
                  </a:lnTo>
                  <a:lnTo>
                    <a:pt x="19401" y="317754"/>
                  </a:lnTo>
                  <a:lnTo>
                    <a:pt x="25936" y="316210"/>
                  </a:lnTo>
                  <a:lnTo>
                    <a:pt x="38983" y="91115"/>
                  </a:lnTo>
                  <a:lnTo>
                    <a:pt x="42396" y="91115"/>
                  </a:lnTo>
                  <a:lnTo>
                    <a:pt x="45270" y="91370"/>
                  </a:lnTo>
                  <a:lnTo>
                    <a:pt x="50839" y="90891"/>
                  </a:lnTo>
                  <a:lnTo>
                    <a:pt x="51378" y="92327"/>
                  </a:lnTo>
                  <a:lnTo>
                    <a:pt x="51274" y="199887"/>
                  </a:lnTo>
                  <a:lnTo>
                    <a:pt x="51198" y="624314"/>
                  </a:lnTo>
                  <a:lnTo>
                    <a:pt x="52737" y="637522"/>
                  </a:lnTo>
                  <a:lnTo>
                    <a:pt x="57172" y="648486"/>
                  </a:lnTo>
                  <a:lnTo>
                    <a:pt x="64235" y="656757"/>
                  </a:lnTo>
                  <a:lnTo>
                    <a:pt x="73655" y="661887"/>
                  </a:lnTo>
                  <a:lnTo>
                    <a:pt x="74014" y="661887"/>
                  </a:lnTo>
                  <a:lnTo>
                    <a:pt x="74373" y="662366"/>
                  </a:lnTo>
                  <a:lnTo>
                    <a:pt x="74732" y="662605"/>
                  </a:lnTo>
                  <a:lnTo>
                    <a:pt x="83356" y="662605"/>
                  </a:lnTo>
                  <a:lnTo>
                    <a:pt x="83535" y="662366"/>
                  </a:lnTo>
                  <a:lnTo>
                    <a:pt x="84253" y="661887"/>
                  </a:lnTo>
                  <a:lnTo>
                    <a:pt x="93853" y="656779"/>
                  </a:lnTo>
                  <a:lnTo>
                    <a:pt x="100961" y="648486"/>
                  </a:lnTo>
                  <a:lnTo>
                    <a:pt x="105374" y="637320"/>
                  </a:lnTo>
                  <a:lnTo>
                    <a:pt x="106890" y="623596"/>
                  </a:lnTo>
                  <a:lnTo>
                    <a:pt x="106890" y="315840"/>
                  </a:lnTo>
                  <a:lnTo>
                    <a:pt x="119105" y="315840"/>
                  </a:lnTo>
                  <a:lnTo>
                    <a:pt x="119105" y="624075"/>
                  </a:lnTo>
                  <a:lnTo>
                    <a:pt x="120178" y="635704"/>
                  </a:lnTo>
                  <a:lnTo>
                    <a:pt x="140303" y="661648"/>
                  </a:lnTo>
                  <a:lnTo>
                    <a:pt x="142460" y="662605"/>
                  </a:lnTo>
                  <a:lnTo>
                    <a:pt x="151083" y="662605"/>
                  </a:lnTo>
                  <a:lnTo>
                    <a:pt x="153237" y="661648"/>
                  </a:lnTo>
                  <a:lnTo>
                    <a:pt x="155394" y="660930"/>
                  </a:lnTo>
                  <a:lnTo>
                    <a:pt x="174615" y="623357"/>
                  </a:lnTo>
                  <a:lnTo>
                    <a:pt x="174797" y="91593"/>
                  </a:lnTo>
                  <a:lnTo>
                    <a:pt x="186833" y="91593"/>
                  </a:lnTo>
                  <a:lnTo>
                    <a:pt x="186833" y="290222"/>
                  </a:lnTo>
                  <a:lnTo>
                    <a:pt x="187012" y="292870"/>
                  </a:lnTo>
                  <a:lnTo>
                    <a:pt x="189095" y="303142"/>
                  </a:lnTo>
                  <a:lnTo>
                    <a:pt x="193434" y="311043"/>
                  </a:lnTo>
                  <a:lnTo>
                    <a:pt x="199592" y="316078"/>
                  </a:lnTo>
                  <a:lnTo>
                    <a:pt x="207131" y="317754"/>
                  </a:lnTo>
                  <a:lnTo>
                    <a:pt x="213489" y="315776"/>
                  </a:lnTo>
                  <a:lnTo>
                    <a:pt x="219055" y="310544"/>
                  </a:lnTo>
                  <a:lnTo>
                    <a:pt x="222971" y="303111"/>
                  </a:lnTo>
                  <a:lnTo>
                    <a:pt x="224378" y="294529"/>
                  </a:lnTo>
                  <a:lnTo>
                    <a:pt x="224201" y="239827"/>
                  </a:lnTo>
                  <a:lnTo>
                    <a:pt x="224176" y="185197"/>
                  </a:lnTo>
                  <a:lnTo>
                    <a:pt x="224378" y="67666"/>
                  </a:lnTo>
                  <a:lnTo>
                    <a:pt x="213009" y="30196"/>
                  </a:lnTo>
                  <a:lnTo>
                    <a:pt x="167789" y="191"/>
                  </a:lnTo>
                  <a:lnTo>
                    <a:pt x="139658" y="47"/>
                  </a:lnTo>
                  <a:lnTo>
                    <a:pt x="111560"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6" name="object 36"/>
            <p:cNvPicPr/>
            <p:nvPr/>
          </p:nvPicPr>
          <p:blipFill>
            <a:blip r:embed="rId2" cstate="print"/>
            <a:stretch>
              <a:fillRect/>
            </a:stretch>
          </p:blipFill>
          <p:spPr>
            <a:xfrm>
              <a:off x="2195305" y="3046537"/>
              <a:ext cx="99164" cy="131632"/>
            </a:xfrm>
            <a:prstGeom prst="rect">
              <a:avLst/>
            </a:prstGeom>
          </p:spPr>
        </p:pic>
        <p:sp>
          <p:nvSpPr>
            <p:cNvPr id="37" name="object 37"/>
            <p:cNvSpPr/>
            <p:nvPr/>
          </p:nvSpPr>
          <p:spPr>
            <a:xfrm>
              <a:off x="2135123" y="2341240"/>
              <a:ext cx="224790" cy="662940"/>
            </a:xfrm>
            <a:custGeom>
              <a:avLst/>
              <a:gdLst/>
              <a:ahLst/>
              <a:cxnLst/>
              <a:rect l="l" t="t" r="r" b="b"/>
              <a:pathLst>
                <a:path w="224789" h="662939">
                  <a:moveTo>
                    <a:pt x="111560" y="0"/>
                  </a:moveTo>
                  <a:lnTo>
                    <a:pt x="55332" y="191"/>
                  </a:lnTo>
                  <a:lnTo>
                    <a:pt x="14371" y="26511"/>
                  </a:lnTo>
                  <a:lnTo>
                    <a:pt x="881" y="66920"/>
                  </a:lnTo>
                  <a:lnTo>
                    <a:pt x="0" y="82022"/>
                  </a:lnTo>
                  <a:lnTo>
                    <a:pt x="0" y="291658"/>
                  </a:lnTo>
                  <a:lnTo>
                    <a:pt x="19401" y="317754"/>
                  </a:lnTo>
                  <a:lnTo>
                    <a:pt x="25936" y="316210"/>
                  </a:lnTo>
                  <a:lnTo>
                    <a:pt x="38983" y="91115"/>
                  </a:lnTo>
                  <a:lnTo>
                    <a:pt x="42396" y="91115"/>
                  </a:lnTo>
                  <a:lnTo>
                    <a:pt x="45270" y="91370"/>
                  </a:lnTo>
                  <a:lnTo>
                    <a:pt x="50839" y="90891"/>
                  </a:lnTo>
                  <a:lnTo>
                    <a:pt x="51378" y="92327"/>
                  </a:lnTo>
                  <a:lnTo>
                    <a:pt x="51274" y="199887"/>
                  </a:lnTo>
                  <a:lnTo>
                    <a:pt x="51198" y="624314"/>
                  </a:lnTo>
                  <a:lnTo>
                    <a:pt x="52737" y="637522"/>
                  </a:lnTo>
                  <a:lnTo>
                    <a:pt x="57172" y="648486"/>
                  </a:lnTo>
                  <a:lnTo>
                    <a:pt x="64235" y="656757"/>
                  </a:lnTo>
                  <a:lnTo>
                    <a:pt x="73655" y="661887"/>
                  </a:lnTo>
                  <a:lnTo>
                    <a:pt x="74014" y="661887"/>
                  </a:lnTo>
                  <a:lnTo>
                    <a:pt x="74373" y="662366"/>
                  </a:lnTo>
                  <a:lnTo>
                    <a:pt x="74732" y="662605"/>
                  </a:lnTo>
                  <a:lnTo>
                    <a:pt x="83356" y="662605"/>
                  </a:lnTo>
                  <a:lnTo>
                    <a:pt x="83535" y="662366"/>
                  </a:lnTo>
                  <a:lnTo>
                    <a:pt x="84253" y="661887"/>
                  </a:lnTo>
                  <a:lnTo>
                    <a:pt x="93853" y="656779"/>
                  </a:lnTo>
                  <a:lnTo>
                    <a:pt x="100961" y="648486"/>
                  </a:lnTo>
                  <a:lnTo>
                    <a:pt x="105374" y="637320"/>
                  </a:lnTo>
                  <a:lnTo>
                    <a:pt x="106890" y="623596"/>
                  </a:lnTo>
                  <a:lnTo>
                    <a:pt x="106890" y="315840"/>
                  </a:lnTo>
                  <a:lnTo>
                    <a:pt x="119105" y="315840"/>
                  </a:lnTo>
                  <a:lnTo>
                    <a:pt x="119105" y="624075"/>
                  </a:lnTo>
                  <a:lnTo>
                    <a:pt x="120178" y="635704"/>
                  </a:lnTo>
                  <a:lnTo>
                    <a:pt x="140303" y="661648"/>
                  </a:lnTo>
                  <a:lnTo>
                    <a:pt x="142460" y="662605"/>
                  </a:lnTo>
                  <a:lnTo>
                    <a:pt x="151083" y="662605"/>
                  </a:lnTo>
                  <a:lnTo>
                    <a:pt x="153237" y="661648"/>
                  </a:lnTo>
                  <a:lnTo>
                    <a:pt x="155394" y="660930"/>
                  </a:lnTo>
                  <a:lnTo>
                    <a:pt x="174615" y="623357"/>
                  </a:lnTo>
                  <a:lnTo>
                    <a:pt x="174797" y="91593"/>
                  </a:lnTo>
                  <a:lnTo>
                    <a:pt x="186833" y="91593"/>
                  </a:lnTo>
                  <a:lnTo>
                    <a:pt x="186833" y="290222"/>
                  </a:lnTo>
                  <a:lnTo>
                    <a:pt x="187012" y="292870"/>
                  </a:lnTo>
                  <a:lnTo>
                    <a:pt x="189095" y="303142"/>
                  </a:lnTo>
                  <a:lnTo>
                    <a:pt x="193434" y="311043"/>
                  </a:lnTo>
                  <a:lnTo>
                    <a:pt x="199592" y="316078"/>
                  </a:lnTo>
                  <a:lnTo>
                    <a:pt x="207131" y="317754"/>
                  </a:lnTo>
                  <a:lnTo>
                    <a:pt x="213489" y="315776"/>
                  </a:lnTo>
                  <a:lnTo>
                    <a:pt x="219055" y="310544"/>
                  </a:lnTo>
                  <a:lnTo>
                    <a:pt x="222971" y="303111"/>
                  </a:lnTo>
                  <a:lnTo>
                    <a:pt x="224378" y="294529"/>
                  </a:lnTo>
                  <a:lnTo>
                    <a:pt x="224201" y="239827"/>
                  </a:lnTo>
                  <a:lnTo>
                    <a:pt x="224176" y="185197"/>
                  </a:lnTo>
                  <a:lnTo>
                    <a:pt x="224378" y="67666"/>
                  </a:lnTo>
                  <a:lnTo>
                    <a:pt x="213009" y="30196"/>
                  </a:lnTo>
                  <a:lnTo>
                    <a:pt x="167789" y="191"/>
                  </a:lnTo>
                  <a:lnTo>
                    <a:pt x="139658" y="47"/>
                  </a:lnTo>
                  <a:lnTo>
                    <a:pt x="11156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8" name="object 38"/>
            <p:cNvPicPr/>
            <p:nvPr/>
          </p:nvPicPr>
          <p:blipFill>
            <a:blip r:embed="rId3" cstate="print"/>
            <a:stretch>
              <a:fillRect/>
            </a:stretch>
          </p:blipFill>
          <p:spPr>
            <a:xfrm>
              <a:off x="2195305" y="2196145"/>
              <a:ext cx="99164" cy="131632"/>
            </a:xfrm>
            <a:prstGeom prst="rect">
              <a:avLst/>
            </a:prstGeom>
          </p:spPr>
        </p:pic>
        <p:sp>
          <p:nvSpPr>
            <p:cNvPr id="39" name="object 39"/>
            <p:cNvSpPr/>
            <p:nvPr/>
          </p:nvSpPr>
          <p:spPr>
            <a:xfrm>
              <a:off x="3073907" y="2341240"/>
              <a:ext cx="226060" cy="662940"/>
            </a:xfrm>
            <a:custGeom>
              <a:avLst/>
              <a:gdLst/>
              <a:ahLst/>
              <a:cxnLst/>
              <a:rect l="l" t="t" r="r" b="b"/>
              <a:pathLst>
                <a:path w="226060" h="662939">
                  <a:moveTo>
                    <a:pt x="112321" y="0"/>
                  </a:moveTo>
                  <a:lnTo>
                    <a:pt x="55709" y="191"/>
                  </a:lnTo>
                  <a:lnTo>
                    <a:pt x="14469" y="26511"/>
                  </a:lnTo>
                  <a:lnTo>
                    <a:pt x="887" y="66920"/>
                  </a:lnTo>
                  <a:lnTo>
                    <a:pt x="0" y="82022"/>
                  </a:lnTo>
                  <a:lnTo>
                    <a:pt x="0" y="291658"/>
                  </a:lnTo>
                  <a:lnTo>
                    <a:pt x="19534" y="317754"/>
                  </a:lnTo>
                  <a:lnTo>
                    <a:pt x="26113" y="316210"/>
                  </a:lnTo>
                  <a:lnTo>
                    <a:pt x="39248" y="91115"/>
                  </a:lnTo>
                  <a:lnTo>
                    <a:pt x="42685" y="91115"/>
                  </a:lnTo>
                  <a:lnTo>
                    <a:pt x="45579" y="91370"/>
                  </a:lnTo>
                  <a:lnTo>
                    <a:pt x="51186" y="90891"/>
                  </a:lnTo>
                  <a:lnTo>
                    <a:pt x="51728" y="92327"/>
                  </a:lnTo>
                  <a:lnTo>
                    <a:pt x="51624" y="199887"/>
                  </a:lnTo>
                  <a:lnTo>
                    <a:pt x="51547" y="624314"/>
                  </a:lnTo>
                  <a:lnTo>
                    <a:pt x="53096" y="637522"/>
                  </a:lnTo>
                  <a:lnTo>
                    <a:pt x="57562" y="648486"/>
                  </a:lnTo>
                  <a:lnTo>
                    <a:pt x="64672" y="656757"/>
                  </a:lnTo>
                  <a:lnTo>
                    <a:pt x="74157" y="661887"/>
                  </a:lnTo>
                  <a:lnTo>
                    <a:pt x="74519" y="661887"/>
                  </a:lnTo>
                  <a:lnTo>
                    <a:pt x="74880" y="662366"/>
                  </a:lnTo>
                  <a:lnTo>
                    <a:pt x="75242" y="662605"/>
                  </a:lnTo>
                  <a:lnTo>
                    <a:pt x="83924" y="662605"/>
                  </a:lnTo>
                  <a:lnTo>
                    <a:pt x="84105" y="662366"/>
                  </a:lnTo>
                  <a:lnTo>
                    <a:pt x="84827" y="661887"/>
                  </a:lnTo>
                  <a:lnTo>
                    <a:pt x="94493" y="656779"/>
                  </a:lnTo>
                  <a:lnTo>
                    <a:pt x="101649" y="648486"/>
                  </a:lnTo>
                  <a:lnTo>
                    <a:pt x="106092" y="637320"/>
                  </a:lnTo>
                  <a:lnTo>
                    <a:pt x="107618" y="623596"/>
                  </a:lnTo>
                  <a:lnTo>
                    <a:pt x="107618" y="315840"/>
                  </a:lnTo>
                  <a:lnTo>
                    <a:pt x="119917" y="315840"/>
                  </a:lnTo>
                  <a:lnTo>
                    <a:pt x="119917" y="624075"/>
                  </a:lnTo>
                  <a:lnTo>
                    <a:pt x="120997" y="635704"/>
                  </a:lnTo>
                  <a:lnTo>
                    <a:pt x="141260" y="661648"/>
                  </a:lnTo>
                  <a:lnTo>
                    <a:pt x="143431" y="662605"/>
                  </a:lnTo>
                  <a:lnTo>
                    <a:pt x="152113" y="662605"/>
                  </a:lnTo>
                  <a:lnTo>
                    <a:pt x="154282" y="661648"/>
                  </a:lnTo>
                  <a:lnTo>
                    <a:pt x="156453" y="660930"/>
                  </a:lnTo>
                  <a:lnTo>
                    <a:pt x="175805" y="623357"/>
                  </a:lnTo>
                  <a:lnTo>
                    <a:pt x="175988" y="91593"/>
                  </a:lnTo>
                  <a:lnTo>
                    <a:pt x="188106" y="91593"/>
                  </a:lnTo>
                  <a:lnTo>
                    <a:pt x="188106" y="290222"/>
                  </a:lnTo>
                  <a:lnTo>
                    <a:pt x="188287" y="292870"/>
                  </a:lnTo>
                  <a:lnTo>
                    <a:pt x="190384" y="303142"/>
                  </a:lnTo>
                  <a:lnTo>
                    <a:pt x="194753" y="311043"/>
                  </a:lnTo>
                  <a:lnTo>
                    <a:pt x="200953" y="316078"/>
                  </a:lnTo>
                  <a:lnTo>
                    <a:pt x="208543" y="317754"/>
                  </a:lnTo>
                  <a:lnTo>
                    <a:pt x="214944" y="315776"/>
                  </a:lnTo>
                  <a:lnTo>
                    <a:pt x="220548" y="310544"/>
                  </a:lnTo>
                  <a:lnTo>
                    <a:pt x="224491" y="303111"/>
                  </a:lnTo>
                  <a:lnTo>
                    <a:pt x="225907" y="294529"/>
                  </a:lnTo>
                  <a:lnTo>
                    <a:pt x="225729" y="239827"/>
                  </a:lnTo>
                  <a:lnTo>
                    <a:pt x="225704" y="185197"/>
                  </a:lnTo>
                  <a:lnTo>
                    <a:pt x="225907" y="67666"/>
                  </a:lnTo>
                  <a:lnTo>
                    <a:pt x="214461" y="30196"/>
                  </a:lnTo>
                  <a:lnTo>
                    <a:pt x="168933" y="191"/>
                  </a:lnTo>
                  <a:lnTo>
                    <a:pt x="140610" y="47"/>
                  </a:lnTo>
                  <a:lnTo>
                    <a:pt x="112321"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0" name="object 40"/>
            <p:cNvPicPr/>
            <p:nvPr/>
          </p:nvPicPr>
          <p:blipFill>
            <a:blip r:embed="rId4" cstate="print"/>
            <a:stretch>
              <a:fillRect/>
            </a:stretch>
          </p:blipFill>
          <p:spPr>
            <a:xfrm>
              <a:off x="3134499" y="2196145"/>
              <a:ext cx="99840" cy="131632"/>
            </a:xfrm>
            <a:prstGeom prst="rect">
              <a:avLst/>
            </a:prstGeom>
          </p:spPr>
        </p:pic>
        <p:sp>
          <p:nvSpPr>
            <p:cNvPr id="41" name="object 41"/>
            <p:cNvSpPr/>
            <p:nvPr/>
          </p:nvSpPr>
          <p:spPr>
            <a:xfrm>
              <a:off x="2839211" y="2341240"/>
              <a:ext cx="226060" cy="662940"/>
            </a:xfrm>
            <a:custGeom>
              <a:avLst/>
              <a:gdLst/>
              <a:ahLst/>
              <a:cxnLst/>
              <a:rect l="l" t="t" r="r" b="b"/>
              <a:pathLst>
                <a:path w="226060" h="662939">
                  <a:moveTo>
                    <a:pt x="112321" y="0"/>
                  </a:moveTo>
                  <a:lnTo>
                    <a:pt x="55709" y="191"/>
                  </a:lnTo>
                  <a:lnTo>
                    <a:pt x="14469" y="26511"/>
                  </a:lnTo>
                  <a:lnTo>
                    <a:pt x="887" y="66920"/>
                  </a:lnTo>
                  <a:lnTo>
                    <a:pt x="0" y="82022"/>
                  </a:lnTo>
                  <a:lnTo>
                    <a:pt x="0" y="291658"/>
                  </a:lnTo>
                  <a:lnTo>
                    <a:pt x="19534" y="317754"/>
                  </a:lnTo>
                  <a:lnTo>
                    <a:pt x="26113" y="316210"/>
                  </a:lnTo>
                  <a:lnTo>
                    <a:pt x="39248" y="91115"/>
                  </a:lnTo>
                  <a:lnTo>
                    <a:pt x="42685" y="91115"/>
                  </a:lnTo>
                  <a:lnTo>
                    <a:pt x="45579" y="91370"/>
                  </a:lnTo>
                  <a:lnTo>
                    <a:pt x="51186" y="90891"/>
                  </a:lnTo>
                  <a:lnTo>
                    <a:pt x="51728" y="92327"/>
                  </a:lnTo>
                  <a:lnTo>
                    <a:pt x="51624" y="199887"/>
                  </a:lnTo>
                  <a:lnTo>
                    <a:pt x="51547" y="624314"/>
                  </a:lnTo>
                  <a:lnTo>
                    <a:pt x="53096" y="637522"/>
                  </a:lnTo>
                  <a:lnTo>
                    <a:pt x="57562" y="648486"/>
                  </a:lnTo>
                  <a:lnTo>
                    <a:pt x="64672" y="656757"/>
                  </a:lnTo>
                  <a:lnTo>
                    <a:pt x="74157" y="661887"/>
                  </a:lnTo>
                  <a:lnTo>
                    <a:pt x="74519" y="661887"/>
                  </a:lnTo>
                  <a:lnTo>
                    <a:pt x="74880" y="662366"/>
                  </a:lnTo>
                  <a:lnTo>
                    <a:pt x="75242" y="662605"/>
                  </a:lnTo>
                  <a:lnTo>
                    <a:pt x="83924" y="662605"/>
                  </a:lnTo>
                  <a:lnTo>
                    <a:pt x="84105" y="662366"/>
                  </a:lnTo>
                  <a:lnTo>
                    <a:pt x="84827" y="661887"/>
                  </a:lnTo>
                  <a:lnTo>
                    <a:pt x="94493" y="656779"/>
                  </a:lnTo>
                  <a:lnTo>
                    <a:pt x="101649" y="648486"/>
                  </a:lnTo>
                  <a:lnTo>
                    <a:pt x="106092" y="637320"/>
                  </a:lnTo>
                  <a:lnTo>
                    <a:pt x="107618" y="623596"/>
                  </a:lnTo>
                  <a:lnTo>
                    <a:pt x="107618" y="315840"/>
                  </a:lnTo>
                  <a:lnTo>
                    <a:pt x="119917" y="315840"/>
                  </a:lnTo>
                  <a:lnTo>
                    <a:pt x="119917" y="624075"/>
                  </a:lnTo>
                  <a:lnTo>
                    <a:pt x="120997" y="635704"/>
                  </a:lnTo>
                  <a:lnTo>
                    <a:pt x="141260" y="661648"/>
                  </a:lnTo>
                  <a:lnTo>
                    <a:pt x="143431" y="662605"/>
                  </a:lnTo>
                  <a:lnTo>
                    <a:pt x="152113" y="662605"/>
                  </a:lnTo>
                  <a:lnTo>
                    <a:pt x="154282" y="661648"/>
                  </a:lnTo>
                  <a:lnTo>
                    <a:pt x="156453" y="660930"/>
                  </a:lnTo>
                  <a:lnTo>
                    <a:pt x="175805" y="623357"/>
                  </a:lnTo>
                  <a:lnTo>
                    <a:pt x="175988" y="91593"/>
                  </a:lnTo>
                  <a:lnTo>
                    <a:pt x="188106" y="91593"/>
                  </a:lnTo>
                  <a:lnTo>
                    <a:pt x="188106" y="290222"/>
                  </a:lnTo>
                  <a:lnTo>
                    <a:pt x="188287" y="292870"/>
                  </a:lnTo>
                  <a:lnTo>
                    <a:pt x="190384" y="303142"/>
                  </a:lnTo>
                  <a:lnTo>
                    <a:pt x="194753" y="311043"/>
                  </a:lnTo>
                  <a:lnTo>
                    <a:pt x="200953" y="316078"/>
                  </a:lnTo>
                  <a:lnTo>
                    <a:pt x="208543" y="317754"/>
                  </a:lnTo>
                  <a:lnTo>
                    <a:pt x="214944" y="315776"/>
                  </a:lnTo>
                  <a:lnTo>
                    <a:pt x="220548" y="310544"/>
                  </a:lnTo>
                  <a:lnTo>
                    <a:pt x="224491" y="303111"/>
                  </a:lnTo>
                  <a:lnTo>
                    <a:pt x="225907" y="294529"/>
                  </a:lnTo>
                  <a:lnTo>
                    <a:pt x="225729" y="239827"/>
                  </a:lnTo>
                  <a:lnTo>
                    <a:pt x="225704" y="185197"/>
                  </a:lnTo>
                  <a:lnTo>
                    <a:pt x="225907" y="67666"/>
                  </a:lnTo>
                  <a:lnTo>
                    <a:pt x="214461" y="30196"/>
                  </a:lnTo>
                  <a:lnTo>
                    <a:pt x="168933" y="191"/>
                  </a:lnTo>
                  <a:lnTo>
                    <a:pt x="140610" y="47"/>
                  </a:lnTo>
                  <a:lnTo>
                    <a:pt x="112321"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4" cstate="print"/>
            <a:stretch>
              <a:fillRect/>
            </a:stretch>
          </p:blipFill>
          <p:spPr>
            <a:xfrm>
              <a:off x="2899803" y="2196145"/>
              <a:ext cx="99840" cy="131632"/>
            </a:xfrm>
            <a:prstGeom prst="rect">
              <a:avLst/>
            </a:prstGeom>
          </p:spPr>
        </p:pic>
        <p:sp>
          <p:nvSpPr>
            <p:cNvPr id="43" name="object 43"/>
            <p:cNvSpPr/>
            <p:nvPr/>
          </p:nvSpPr>
          <p:spPr>
            <a:xfrm>
              <a:off x="2604515" y="2341240"/>
              <a:ext cx="226060" cy="662940"/>
            </a:xfrm>
            <a:custGeom>
              <a:avLst/>
              <a:gdLst/>
              <a:ahLst/>
              <a:cxnLst/>
              <a:rect l="l" t="t" r="r" b="b"/>
              <a:pathLst>
                <a:path w="226060" h="662939">
                  <a:moveTo>
                    <a:pt x="112321" y="0"/>
                  </a:moveTo>
                  <a:lnTo>
                    <a:pt x="55709" y="191"/>
                  </a:lnTo>
                  <a:lnTo>
                    <a:pt x="14469" y="26511"/>
                  </a:lnTo>
                  <a:lnTo>
                    <a:pt x="887" y="66920"/>
                  </a:lnTo>
                  <a:lnTo>
                    <a:pt x="0" y="82022"/>
                  </a:lnTo>
                  <a:lnTo>
                    <a:pt x="0" y="291658"/>
                  </a:lnTo>
                  <a:lnTo>
                    <a:pt x="19534" y="317754"/>
                  </a:lnTo>
                  <a:lnTo>
                    <a:pt x="26113" y="316210"/>
                  </a:lnTo>
                  <a:lnTo>
                    <a:pt x="39248" y="91115"/>
                  </a:lnTo>
                  <a:lnTo>
                    <a:pt x="42685" y="91115"/>
                  </a:lnTo>
                  <a:lnTo>
                    <a:pt x="45579" y="91370"/>
                  </a:lnTo>
                  <a:lnTo>
                    <a:pt x="51186" y="90891"/>
                  </a:lnTo>
                  <a:lnTo>
                    <a:pt x="51728" y="92327"/>
                  </a:lnTo>
                  <a:lnTo>
                    <a:pt x="51624" y="199887"/>
                  </a:lnTo>
                  <a:lnTo>
                    <a:pt x="51547" y="624314"/>
                  </a:lnTo>
                  <a:lnTo>
                    <a:pt x="53096" y="637522"/>
                  </a:lnTo>
                  <a:lnTo>
                    <a:pt x="57562" y="648486"/>
                  </a:lnTo>
                  <a:lnTo>
                    <a:pt x="64672" y="656757"/>
                  </a:lnTo>
                  <a:lnTo>
                    <a:pt x="74157" y="661887"/>
                  </a:lnTo>
                  <a:lnTo>
                    <a:pt x="74519" y="661887"/>
                  </a:lnTo>
                  <a:lnTo>
                    <a:pt x="74880" y="662366"/>
                  </a:lnTo>
                  <a:lnTo>
                    <a:pt x="75242" y="662605"/>
                  </a:lnTo>
                  <a:lnTo>
                    <a:pt x="83924" y="662605"/>
                  </a:lnTo>
                  <a:lnTo>
                    <a:pt x="84105" y="662366"/>
                  </a:lnTo>
                  <a:lnTo>
                    <a:pt x="84827" y="661887"/>
                  </a:lnTo>
                  <a:lnTo>
                    <a:pt x="94493" y="656779"/>
                  </a:lnTo>
                  <a:lnTo>
                    <a:pt x="101649" y="648486"/>
                  </a:lnTo>
                  <a:lnTo>
                    <a:pt x="106092" y="637320"/>
                  </a:lnTo>
                  <a:lnTo>
                    <a:pt x="107618" y="623596"/>
                  </a:lnTo>
                  <a:lnTo>
                    <a:pt x="107618" y="315840"/>
                  </a:lnTo>
                  <a:lnTo>
                    <a:pt x="119917" y="315840"/>
                  </a:lnTo>
                  <a:lnTo>
                    <a:pt x="119917" y="624075"/>
                  </a:lnTo>
                  <a:lnTo>
                    <a:pt x="120997" y="635704"/>
                  </a:lnTo>
                  <a:lnTo>
                    <a:pt x="141260" y="661648"/>
                  </a:lnTo>
                  <a:lnTo>
                    <a:pt x="143431" y="662605"/>
                  </a:lnTo>
                  <a:lnTo>
                    <a:pt x="152113" y="662605"/>
                  </a:lnTo>
                  <a:lnTo>
                    <a:pt x="154282" y="661648"/>
                  </a:lnTo>
                  <a:lnTo>
                    <a:pt x="156453" y="660930"/>
                  </a:lnTo>
                  <a:lnTo>
                    <a:pt x="175805" y="623357"/>
                  </a:lnTo>
                  <a:lnTo>
                    <a:pt x="175988" y="91593"/>
                  </a:lnTo>
                  <a:lnTo>
                    <a:pt x="188106" y="91593"/>
                  </a:lnTo>
                  <a:lnTo>
                    <a:pt x="188106" y="290222"/>
                  </a:lnTo>
                  <a:lnTo>
                    <a:pt x="188287" y="292870"/>
                  </a:lnTo>
                  <a:lnTo>
                    <a:pt x="190384" y="303142"/>
                  </a:lnTo>
                  <a:lnTo>
                    <a:pt x="194753" y="311043"/>
                  </a:lnTo>
                  <a:lnTo>
                    <a:pt x="200953" y="316078"/>
                  </a:lnTo>
                  <a:lnTo>
                    <a:pt x="208543" y="317754"/>
                  </a:lnTo>
                  <a:lnTo>
                    <a:pt x="214944" y="315776"/>
                  </a:lnTo>
                  <a:lnTo>
                    <a:pt x="220548" y="310544"/>
                  </a:lnTo>
                  <a:lnTo>
                    <a:pt x="224491" y="303111"/>
                  </a:lnTo>
                  <a:lnTo>
                    <a:pt x="225907" y="294529"/>
                  </a:lnTo>
                  <a:lnTo>
                    <a:pt x="225729" y="239827"/>
                  </a:lnTo>
                  <a:lnTo>
                    <a:pt x="225704" y="185197"/>
                  </a:lnTo>
                  <a:lnTo>
                    <a:pt x="225907" y="67666"/>
                  </a:lnTo>
                  <a:lnTo>
                    <a:pt x="214461" y="30196"/>
                  </a:lnTo>
                  <a:lnTo>
                    <a:pt x="168933" y="191"/>
                  </a:lnTo>
                  <a:lnTo>
                    <a:pt x="140610" y="47"/>
                  </a:lnTo>
                  <a:lnTo>
                    <a:pt x="112321"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4" name="object 44"/>
            <p:cNvPicPr/>
            <p:nvPr/>
          </p:nvPicPr>
          <p:blipFill>
            <a:blip r:embed="rId4" cstate="print"/>
            <a:stretch>
              <a:fillRect/>
            </a:stretch>
          </p:blipFill>
          <p:spPr>
            <a:xfrm>
              <a:off x="2665107" y="2196145"/>
              <a:ext cx="99840" cy="131632"/>
            </a:xfrm>
            <a:prstGeom prst="rect">
              <a:avLst/>
            </a:prstGeom>
          </p:spPr>
        </p:pic>
        <p:sp>
          <p:nvSpPr>
            <p:cNvPr id="45" name="object 45"/>
            <p:cNvSpPr/>
            <p:nvPr/>
          </p:nvSpPr>
          <p:spPr>
            <a:xfrm>
              <a:off x="2369819" y="2341240"/>
              <a:ext cx="226060" cy="662940"/>
            </a:xfrm>
            <a:custGeom>
              <a:avLst/>
              <a:gdLst/>
              <a:ahLst/>
              <a:cxnLst/>
              <a:rect l="l" t="t" r="r" b="b"/>
              <a:pathLst>
                <a:path w="226060" h="662939">
                  <a:moveTo>
                    <a:pt x="112321" y="0"/>
                  </a:moveTo>
                  <a:lnTo>
                    <a:pt x="55709" y="191"/>
                  </a:lnTo>
                  <a:lnTo>
                    <a:pt x="14469" y="26511"/>
                  </a:lnTo>
                  <a:lnTo>
                    <a:pt x="887" y="66920"/>
                  </a:lnTo>
                  <a:lnTo>
                    <a:pt x="0" y="82022"/>
                  </a:lnTo>
                  <a:lnTo>
                    <a:pt x="0" y="291658"/>
                  </a:lnTo>
                  <a:lnTo>
                    <a:pt x="19534" y="317754"/>
                  </a:lnTo>
                  <a:lnTo>
                    <a:pt x="26113" y="316210"/>
                  </a:lnTo>
                  <a:lnTo>
                    <a:pt x="39248" y="91115"/>
                  </a:lnTo>
                  <a:lnTo>
                    <a:pt x="42685" y="91115"/>
                  </a:lnTo>
                  <a:lnTo>
                    <a:pt x="45579" y="91370"/>
                  </a:lnTo>
                  <a:lnTo>
                    <a:pt x="51186" y="90891"/>
                  </a:lnTo>
                  <a:lnTo>
                    <a:pt x="51728" y="92327"/>
                  </a:lnTo>
                  <a:lnTo>
                    <a:pt x="51624" y="199887"/>
                  </a:lnTo>
                  <a:lnTo>
                    <a:pt x="51547" y="624314"/>
                  </a:lnTo>
                  <a:lnTo>
                    <a:pt x="53096" y="637522"/>
                  </a:lnTo>
                  <a:lnTo>
                    <a:pt x="57562" y="648486"/>
                  </a:lnTo>
                  <a:lnTo>
                    <a:pt x="64672" y="656757"/>
                  </a:lnTo>
                  <a:lnTo>
                    <a:pt x="74157" y="661887"/>
                  </a:lnTo>
                  <a:lnTo>
                    <a:pt x="74519" y="661887"/>
                  </a:lnTo>
                  <a:lnTo>
                    <a:pt x="74880" y="662366"/>
                  </a:lnTo>
                  <a:lnTo>
                    <a:pt x="75242" y="662605"/>
                  </a:lnTo>
                  <a:lnTo>
                    <a:pt x="83924" y="662605"/>
                  </a:lnTo>
                  <a:lnTo>
                    <a:pt x="84105" y="662366"/>
                  </a:lnTo>
                  <a:lnTo>
                    <a:pt x="84827" y="661887"/>
                  </a:lnTo>
                  <a:lnTo>
                    <a:pt x="94493" y="656779"/>
                  </a:lnTo>
                  <a:lnTo>
                    <a:pt x="101649" y="648486"/>
                  </a:lnTo>
                  <a:lnTo>
                    <a:pt x="106092" y="637320"/>
                  </a:lnTo>
                  <a:lnTo>
                    <a:pt x="107618" y="623596"/>
                  </a:lnTo>
                  <a:lnTo>
                    <a:pt x="107618" y="315840"/>
                  </a:lnTo>
                  <a:lnTo>
                    <a:pt x="119917" y="315840"/>
                  </a:lnTo>
                  <a:lnTo>
                    <a:pt x="119917" y="624075"/>
                  </a:lnTo>
                  <a:lnTo>
                    <a:pt x="120997" y="635704"/>
                  </a:lnTo>
                  <a:lnTo>
                    <a:pt x="141260" y="661648"/>
                  </a:lnTo>
                  <a:lnTo>
                    <a:pt x="143431" y="662605"/>
                  </a:lnTo>
                  <a:lnTo>
                    <a:pt x="152113" y="662605"/>
                  </a:lnTo>
                  <a:lnTo>
                    <a:pt x="154282" y="661648"/>
                  </a:lnTo>
                  <a:lnTo>
                    <a:pt x="156453" y="660930"/>
                  </a:lnTo>
                  <a:lnTo>
                    <a:pt x="175805" y="623357"/>
                  </a:lnTo>
                  <a:lnTo>
                    <a:pt x="175988" y="91593"/>
                  </a:lnTo>
                  <a:lnTo>
                    <a:pt x="188106" y="91593"/>
                  </a:lnTo>
                  <a:lnTo>
                    <a:pt x="188106" y="290222"/>
                  </a:lnTo>
                  <a:lnTo>
                    <a:pt x="188287" y="292870"/>
                  </a:lnTo>
                  <a:lnTo>
                    <a:pt x="190384" y="303142"/>
                  </a:lnTo>
                  <a:lnTo>
                    <a:pt x="194753" y="311043"/>
                  </a:lnTo>
                  <a:lnTo>
                    <a:pt x="200953" y="316078"/>
                  </a:lnTo>
                  <a:lnTo>
                    <a:pt x="208543" y="317754"/>
                  </a:lnTo>
                  <a:lnTo>
                    <a:pt x="214944" y="315776"/>
                  </a:lnTo>
                  <a:lnTo>
                    <a:pt x="220548" y="310544"/>
                  </a:lnTo>
                  <a:lnTo>
                    <a:pt x="224491" y="303111"/>
                  </a:lnTo>
                  <a:lnTo>
                    <a:pt x="225907" y="294529"/>
                  </a:lnTo>
                  <a:lnTo>
                    <a:pt x="225729" y="239827"/>
                  </a:lnTo>
                  <a:lnTo>
                    <a:pt x="225704" y="185197"/>
                  </a:lnTo>
                  <a:lnTo>
                    <a:pt x="225907" y="67666"/>
                  </a:lnTo>
                  <a:lnTo>
                    <a:pt x="214461" y="30196"/>
                  </a:lnTo>
                  <a:lnTo>
                    <a:pt x="168933" y="191"/>
                  </a:lnTo>
                  <a:lnTo>
                    <a:pt x="140610" y="47"/>
                  </a:lnTo>
                  <a:lnTo>
                    <a:pt x="112321"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6" name="object 46"/>
            <p:cNvPicPr/>
            <p:nvPr/>
          </p:nvPicPr>
          <p:blipFill>
            <a:blip r:embed="rId4" cstate="print"/>
            <a:stretch>
              <a:fillRect/>
            </a:stretch>
          </p:blipFill>
          <p:spPr>
            <a:xfrm>
              <a:off x="2430411" y="2196145"/>
              <a:ext cx="99840" cy="131632"/>
            </a:xfrm>
            <a:prstGeom prst="rect">
              <a:avLst/>
            </a:prstGeom>
          </p:spPr>
        </p:pic>
      </p:grpSp>
      <p:sp>
        <p:nvSpPr>
          <p:cNvPr id="47" name="object 47"/>
          <p:cNvSpPr txBox="1"/>
          <p:nvPr/>
        </p:nvSpPr>
        <p:spPr>
          <a:xfrm>
            <a:off x="4254753" y="4621972"/>
            <a:ext cx="281940"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20" normalizeH="0" baseline="0" noProof="0" dirty="0">
                <a:ln>
                  <a:noFill/>
                </a:ln>
                <a:solidFill>
                  <a:srgbClr val="001864"/>
                </a:solidFill>
                <a:effectLst/>
                <a:uLnTx/>
                <a:uFillTx/>
                <a:latin typeface="Calibri"/>
                <a:cs typeface="Calibri"/>
              </a:rPr>
              <a:t>2015</a:t>
            </a:r>
            <a:endParaRPr kumimoji="0" sz="1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8" name="object 48"/>
          <p:cNvSpPr txBox="1"/>
          <p:nvPr/>
        </p:nvSpPr>
        <p:spPr>
          <a:xfrm>
            <a:off x="5444171" y="4603710"/>
            <a:ext cx="281940"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20" normalizeH="0" baseline="0" noProof="0" dirty="0">
                <a:ln>
                  <a:noFill/>
                </a:ln>
                <a:solidFill>
                  <a:srgbClr val="001864"/>
                </a:solidFill>
                <a:effectLst/>
                <a:uLnTx/>
                <a:uFillTx/>
                <a:latin typeface="Calibri"/>
                <a:cs typeface="Calibri"/>
              </a:rPr>
              <a:t>2040</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
        <p:nvSpPr>
          <p:cNvPr id="49" name="object 49"/>
          <p:cNvSpPr txBox="1"/>
          <p:nvPr/>
        </p:nvSpPr>
        <p:spPr>
          <a:xfrm>
            <a:off x="2090673" y="3969511"/>
            <a:ext cx="1264285" cy="1052830"/>
          </a:xfrm>
          <a:prstGeom prst="rect">
            <a:avLst/>
          </a:prstGeom>
        </p:spPr>
        <p:txBody>
          <a:bodyPr vert="horz" wrap="square" lIns="0" tIns="12065" rIns="0" bIns="0" rtlCol="0">
            <a:spAutoFit/>
          </a:bodyPr>
          <a:lstStyle/>
          <a:p>
            <a:pPr marL="38100" marR="0" lvl="0" indent="0" defTabSz="914400" eaLnBrk="1" fontAlgn="auto" latinLnBrk="0" hangingPunct="1">
              <a:lnSpc>
                <a:spcPct val="100000"/>
              </a:lnSpc>
              <a:spcBef>
                <a:spcPts val="95"/>
              </a:spcBef>
              <a:spcAft>
                <a:spcPts val="0"/>
              </a:spcAft>
              <a:buClrTx/>
              <a:buSzTx/>
              <a:buFontTx/>
              <a:buNone/>
              <a:tabLst/>
              <a:defRPr/>
            </a:pPr>
            <a:r>
              <a:rPr kumimoji="0" sz="1600" b="1" i="0" u="none" strike="noStrike" kern="0" cap="none" spc="0" normalizeH="0" baseline="0" noProof="0" dirty="0">
                <a:ln>
                  <a:noFill/>
                </a:ln>
                <a:solidFill>
                  <a:srgbClr val="009FDA"/>
                </a:solidFill>
                <a:effectLst/>
                <a:uLnTx/>
                <a:uFillTx/>
                <a:latin typeface="Verdana"/>
                <a:cs typeface="Verdana"/>
              </a:rPr>
              <a:t>1</a:t>
            </a:r>
            <a:r>
              <a:rPr kumimoji="0" sz="1600" b="1" i="0" u="none" strike="noStrike" kern="0" cap="none" spc="-85" normalizeH="0" baseline="0" noProof="0" dirty="0">
                <a:ln>
                  <a:noFill/>
                </a:ln>
                <a:solidFill>
                  <a:srgbClr val="009FDA"/>
                </a:solidFill>
                <a:effectLst/>
                <a:uLnTx/>
                <a:uFillTx/>
                <a:latin typeface="Verdana"/>
                <a:cs typeface="Verdana"/>
              </a:rPr>
              <a:t> </a:t>
            </a:r>
            <a:r>
              <a:rPr kumimoji="0" sz="1100" b="1" i="0" u="none" strike="noStrike" kern="0" cap="none" spc="0" normalizeH="0" baseline="0" noProof="0" dirty="0">
                <a:ln>
                  <a:noFill/>
                </a:ln>
                <a:solidFill>
                  <a:srgbClr val="001864"/>
                </a:solidFill>
                <a:effectLst/>
                <a:uLnTx/>
                <a:uFillTx/>
                <a:latin typeface="Verdana"/>
                <a:cs typeface="Verdana"/>
              </a:rPr>
              <a:t>trong</a:t>
            </a:r>
            <a:r>
              <a:rPr kumimoji="0" sz="1100" b="1" i="0" u="none" strike="noStrike" kern="0" cap="none" spc="-15" normalizeH="0" baseline="0" noProof="0" dirty="0">
                <a:ln>
                  <a:noFill/>
                </a:ln>
                <a:solidFill>
                  <a:srgbClr val="001864"/>
                </a:solidFill>
                <a:effectLst/>
                <a:uLnTx/>
                <a:uFillTx/>
                <a:latin typeface="Verdana"/>
                <a:cs typeface="Verdana"/>
              </a:rPr>
              <a:t> </a:t>
            </a:r>
            <a:r>
              <a:rPr kumimoji="0" sz="1600" b="1" i="0" u="none" strike="noStrike" kern="0" cap="none" spc="-50" normalizeH="0" baseline="0" noProof="0" dirty="0">
                <a:ln>
                  <a:noFill/>
                </a:ln>
                <a:solidFill>
                  <a:srgbClr val="ADA79F"/>
                </a:solidFill>
                <a:effectLst/>
                <a:uLnTx/>
                <a:uFillTx/>
                <a:latin typeface="Verdana"/>
                <a:cs typeface="Verdana"/>
              </a:rPr>
              <a:t>7</a:t>
            </a:r>
            <a:endParaRPr kumimoji="0" sz="1600" b="0" i="0" u="none" strike="noStrike" kern="0" cap="none" spc="0" normalizeH="0" baseline="0" noProof="0">
              <a:ln>
                <a:noFill/>
              </a:ln>
              <a:solidFill>
                <a:sysClr val="windowText" lastClr="000000"/>
              </a:solidFill>
              <a:effectLst/>
              <a:uLnTx/>
              <a:uFillTx/>
              <a:latin typeface="Verdana"/>
              <a:cs typeface="Verdana"/>
            </a:endParaRPr>
          </a:p>
          <a:p>
            <a:pPr marL="69215" marR="0" lvl="0" indent="0" defTabSz="914400" eaLnBrk="1" fontAlgn="auto" latinLnBrk="0" hangingPunct="1">
              <a:lnSpc>
                <a:spcPct val="100000"/>
              </a:lnSpc>
              <a:spcBef>
                <a:spcPts val="765"/>
              </a:spcBef>
              <a:spcAft>
                <a:spcPts val="0"/>
              </a:spcAft>
              <a:buClrTx/>
              <a:buSzTx/>
              <a:buFontTx/>
              <a:buNone/>
              <a:tabLst/>
              <a:defRPr/>
            </a:pPr>
            <a:r>
              <a:rPr kumimoji="0" sz="900" b="1" i="0" u="none" strike="noStrike" kern="0" cap="none" spc="0" normalizeH="0" baseline="0" noProof="0" dirty="0">
                <a:ln>
                  <a:noFill/>
                </a:ln>
                <a:solidFill>
                  <a:srgbClr val="7E7E7E"/>
                </a:solidFill>
                <a:effectLst/>
                <a:uLnTx/>
                <a:uFillTx/>
                <a:latin typeface="Verdana"/>
                <a:cs typeface="Verdana"/>
              </a:rPr>
              <a:t>Người</a:t>
            </a:r>
            <a:r>
              <a:rPr kumimoji="0" sz="900" b="1" i="0" u="none" strike="noStrike" kern="0" cap="none" spc="-20" normalizeH="0" baseline="0" noProof="0" dirty="0">
                <a:ln>
                  <a:noFill/>
                </a:ln>
                <a:solidFill>
                  <a:srgbClr val="7E7E7E"/>
                </a:solidFill>
                <a:effectLst/>
                <a:uLnTx/>
                <a:uFillTx/>
                <a:latin typeface="Verdana"/>
                <a:cs typeface="Verdana"/>
              </a:rPr>
              <a:t> </a:t>
            </a:r>
            <a:r>
              <a:rPr kumimoji="0" sz="900" b="1" i="0" u="none" strike="noStrike" kern="0" cap="none" spc="-10" normalizeH="0" baseline="0" noProof="0" dirty="0">
                <a:ln>
                  <a:noFill/>
                </a:ln>
                <a:solidFill>
                  <a:srgbClr val="7E7E7E"/>
                </a:solidFill>
                <a:effectLst/>
                <a:uLnTx/>
                <a:uFillTx/>
                <a:latin typeface="Verdana"/>
                <a:cs typeface="Verdana"/>
              </a:rPr>
              <a:t>trưởng</a:t>
            </a:r>
            <a:endParaRPr kumimoji="0" sz="900" b="0" i="0" u="none" strike="noStrike" kern="0" cap="none" spc="0" normalizeH="0" baseline="0" noProof="0">
              <a:ln>
                <a:noFill/>
              </a:ln>
              <a:solidFill>
                <a:sysClr val="windowText" lastClr="000000"/>
              </a:solidFill>
              <a:effectLst/>
              <a:uLnTx/>
              <a:uFillTx/>
              <a:latin typeface="Verdana"/>
              <a:cs typeface="Verdana"/>
            </a:endParaRPr>
          </a:p>
          <a:p>
            <a:pPr marL="69215" marR="30480" lvl="0" indent="0" defTabSz="914400" eaLnBrk="1" fontAlgn="auto" latinLnBrk="0" hangingPunct="1">
              <a:lnSpc>
                <a:spcPct val="100000"/>
              </a:lnSpc>
              <a:spcBef>
                <a:spcPts val="0"/>
              </a:spcBef>
              <a:spcAft>
                <a:spcPts val="0"/>
              </a:spcAft>
              <a:buClrTx/>
              <a:buSzTx/>
              <a:buFontTx/>
              <a:buNone/>
              <a:tabLst/>
              <a:defRPr/>
            </a:pPr>
            <a:r>
              <a:rPr kumimoji="0" sz="900" b="1" i="0" u="none" strike="noStrike" kern="0" cap="none" spc="0" normalizeH="0" baseline="0" noProof="0" dirty="0">
                <a:ln>
                  <a:noFill/>
                </a:ln>
                <a:solidFill>
                  <a:srgbClr val="7E7E7E"/>
                </a:solidFill>
                <a:effectLst/>
                <a:uLnTx/>
                <a:uFillTx/>
                <a:latin typeface="Verdana"/>
                <a:cs typeface="Verdana"/>
              </a:rPr>
              <a:t>thành</a:t>
            </a:r>
            <a:r>
              <a:rPr kumimoji="0" sz="900" b="1" i="0" u="none" strike="noStrike" kern="0" cap="none" spc="0" normalizeH="0" baseline="27777" noProof="0" dirty="0">
                <a:ln>
                  <a:noFill/>
                </a:ln>
                <a:solidFill>
                  <a:srgbClr val="7E7E7E"/>
                </a:solidFill>
                <a:effectLst/>
                <a:uLnTx/>
                <a:uFillTx/>
                <a:latin typeface="Verdana"/>
                <a:cs typeface="Verdana"/>
              </a:rPr>
              <a:t>‡</a:t>
            </a:r>
            <a:r>
              <a:rPr kumimoji="0" sz="900" b="1" i="0" u="none" strike="noStrike" kern="0" cap="none" spc="142" normalizeH="0" baseline="27777" noProof="0" dirty="0">
                <a:ln>
                  <a:noFill/>
                </a:ln>
                <a:solidFill>
                  <a:srgbClr val="7E7E7E"/>
                </a:solidFill>
                <a:effectLst/>
                <a:uLnTx/>
                <a:uFillTx/>
                <a:latin typeface="Verdana"/>
                <a:cs typeface="Verdana"/>
              </a:rPr>
              <a:t> </a:t>
            </a:r>
            <a:r>
              <a:rPr kumimoji="0" sz="900" b="1" i="0" u="none" strike="noStrike" kern="0" cap="none" spc="0" normalizeH="0" baseline="0" noProof="0" dirty="0">
                <a:ln>
                  <a:noFill/>
                </a:ln>
                <a:solidFill>
                  <a:srgbClr val="7E7E7E"/>
                </a:solidFill>
                <a:effectLst/>
                <a:uLnTx/>
                <a:uFillTx/>
                <a:latin typeface="Verdana"/>
                <a:cs typeface="Verdana"/>
              </a:rPr>
              <a:t>ở</a:t>
            </a:r>
            <a:r>
              <a:rPr kumimoji="0" sz="900" b="1" i="0" u="none" strike="noStrike" kern="0" cap="none" spc="-15" normalizeH="0" baseline="0" noProof="0" dirty="0">
                <a:ln>
                  <a:noFill/>
                </a:ln>
                <a:solidFill>
                  <a:srgbClr val="7E7E7E"/>
                </a:solidFill>
                <a:effectLst/>
                <a:uLnTx/>
                <a:uFillTx/>
                <a:latin typeface="Verdana"/>
                <a:cs typeface="Verdana"/>
              </a:rPr>
              <a:t> </a:t>
            </a:r>
            <a:r>
              <a:rPr kumimoji="0" sz="900" b="1" i="0" u="none" strike="noStrike" kern="0" cap="none" spc="0" normalizeH="0" baseline="0" noProof="0" dirty="0">
                <a:ln>
                  <a:noFill/>
                </a:ln>
                <a:solidFill>
                  <a:srgbClr val="7E7E7E"/>
                </a:solidFill>
                <a:effectLst/>
                <a:uLnTx/>
                <a:uFillTx/>
                <a:latin typeface="Verdana"/>
                <a:cs typeface="Verdana"/>
              </a:rPr>
              <a:t>Việt</a:t>
            </a:r>
            <a:r>
              <a:rPr kumimoji="0" sz="900" b="1" i="0" u="none" strike="noStrike" kern="0" cap="none" spc="5" normalizeH="0" baseline="0" noProof="0" dirty="0">
                <a:ln>
                  <a:noFill/>
                </a:ln>
                <a:solidFill>
                  <a:srgbClr val="7E7E7E"/>
                </a:solidFill>
                <a:effectLst/>
                <a:uLnTx/>
                <a:uFillTx/>
                <a:latin typeface="Verdana"/>
                <a:cs typeface="Verdana"/>
              </a:rPr>
              <a:t> </a:t>
            </a:r>
            <a:r>
              <a:rPr kumimoji="0" sz="900" b="1" i="0" u="none" strike="noStrike" kern="0" cap="none" spc="-25" normalizeH="0" baseline="0" noProof="0" dirty="0">
                <a:ln>
                  <a:noFill/>
                </a:ln>
                <a:solidFill>
                  <a:srgbClr val="7E7E7E"/>
                </a:solidFill>
                <a:effectLst/>
                <a:uLnTx/>
                <a:uFillTx/>
                <a:latin typeface="Verdana"/>
                <a:cs typeface="Verdana"/>
              </a:rPr>
              <a:t>nam </a:t>
            </a:r>
            <a:r>
              <a:rPr kumimoji="0" sz="900" b="1" i="0" u="none" strike="noStrike" kern="0" cap="none" spc="0" normalizeH="0" baseline="0" noProof="0" dirty="0">
                <a:ln>
                  <a:noFill/>
                </a:ln>
                <a:solidFill>
                  <a:srgbClr val="7E7E7E"/>
                </a:solidFill>
                <a:effectLst/>
                <a:uLnTx/>
                <a:uFillTx/>
                <a:latin typeface="Verdana"/>
                <a:cs typeface="Verdana"/>
              </a:rPr>
              <a:t>có</a:t>
            </a:r>
            <a:r>
              <a:rPr kumimoji="0" sz="900" b="1" i="0" u="none" strike="noStrike" kern="0" cap="none" spc="-15" normalizeH="0" baseline="0" noProof="0" dirty="0">
                <a:ln>
                  <a:noFill/>
                </a:ln>
                <a:solidFill>
                  <a:srgbClr val="7E7E7E"/>
                </a:solidFill>
                <a:effectLst/>
                <a:uLnTx/>
                <a:uFillTx/>
                <a:latin typeface="Verdana"/>
                <a:cs typeface="Verdana"/>
              </a:rPr>
              <a:t> </a:t>
            </a:r>
            <a:r>
              <a:rPr kumimoji="0" sz="900" b="1" i="0" u="none" strike="noStrike" kern="0" cap="none" spc="0" normalizeH="0" baseline="0" noProof="0" dirty="0">
                <a:ln>
                  <a:noFill/>
                </a:ln>
                <a:solidFill>
                  <a:srgbClr val="7E7E7E"/>
                </a:solidFill>
                <a:effectLst/>
                <a:uLnTx/>
                <a:uFillTx/>
                <a:latin typeface="Verdana"/>
                <a:cs typeface="Verdana"/>
              </a:rPr>
              <a:t>tiền</a:t>
            </a:r>
            <a:r>
              <a:rPr kumimoji="0" sz="900" b="1" i="0" u="none" strike="noStrike" kern="0" cap="none" spc="-10" normalizeH="0" baseline="0" noProof="0" dirty="0">
                <a:ln>
                  <a:noFill/>
                </a:ln>
                <a:solidFill>
                  <a:srgbClr val="7E7E7E"/>
                </a:solidFill>
                <a:effectLst/>
                <a:uLnTx/>
                <a:uFillTx/>
                <a:latin typeface="Verdana"/>
                <a:cs typeface="Verdana"/>
              </a:rPr>
              <a:t> </a:t>
            </a:r>
            <a:r>
              <a:rPr kumimoji="0" sz="900" b="1" i="0" u="none" strike="noStrike" kern="0" cap="none" spc="0" normalizeH="0" baseline="0" noProof="0" dirty="0">
                <a:ln>
                  <a:noFill/>
                </a:ln>
                <a:solidFill>
                  <a:srgbClr val="7E7E7E"/>
                </a:solidFill>
                <a:effectLst/>
                <a:uLnTx/>
                <a:uFillTx/>
                <a:latin typeface="Verdana"/>
                <a:cs typeface="Verdana"/>
              </a:rPr>
              <a:t>đái</a:t>
            </a:r>
            <a:r>
              <a:rPr kumimoji="0" sz="900" b="1" i="0" u="none" strike="noStrike" kern="0" cap="none" spc="10" normalizeH="0" baseline="0" noProof="0" dirty="0">
                <a:ln>
                  <a:noFill/>
                </a:ln>
                <a:solidFill>
                  <a:srgbClr val="7E7E7E"/>
                </a:solidFill>
                <a:effectLst/>
                <a:uLnTx/>
                <a:uFillTx/>
                <a:latin typeface="Verdana"/>
                <a:cs typeface="Verdana"/>
              </a:rPr>
              <a:t> </a:t>
            </a:r>
            <a:r>
              <a:rPr kumimoji="0" sz="900" b="1" i="0" u="none" strike="noStrike" kern="0" cap="none" spc="-20" normalizeH="0" baseline="0" noProof="0" dirty="0">
                <a:ln>
                  <a:noFill/>
                </a:ln>
                <a:solidFill>
                  <a:srgbClr val="7E7E7E"/>
                </a:solidFill>
                <a:effectLst/>
                <a:uLnTx/>
                <a:uFillTx/>
                <a:latin typeface="Verdana"/>
                <a:cs typeface="Verdana"/>
              </a:rPr>
              <a:t>tháo </a:t>
            </a:r>
            <a:r>
              <a:rPr kumimoji="0" sz="900" b="1" i="0" u="none" strike="noStrike" kern="0" cap="none" spc="0" normalizeH="0" baseline="0" noProof="0" dirty="0">
                <a:ln>
                  <a:noFill/>
                </a:ln>
                <a:solidFill>
                  <a:srgbClr val="7E7E7E"/>
                </a:solidFill>
                <a:effectLst/>
                <a:uLnTx/>
                <a:uFillTx/>
                <a:latin typeface="Verdana"/>
                <a:cs typeface="Verdana"/>
              </a:rPr>
              <a:t>đường†</a:t>
            </a:r>
            <a:r>
              <a:rPr kumimoji="0" sz="900" b="1" i="0" u="none" strike="noStrike" kern="0" cap="none" spc="-25" normalizeH="0" baseline="0" noProof="0" dirty="0">
                <a:ln>
                  <a:noFill/>
                </a:ln>
                <a:solidFill>
                  <a:srgbClr val="7E7E7E"/>
                </a:solidFill>
                <a:effectLst/>
                <a:uLnTx/>
                <a:uFillTx/>
                <a:latin typeface="Verdana"/>
                <a:cs typeface="Verdana"/>
              </a:rPr>
              <a:t> </a:t>
            </a:r>
            <a:r>
              <a:rPr kumimoji="0" sz="900" b="1" i="0" u="none" strike="noStrike" kern="0" cap="none" spc="0" normalizeH="0" baseline="0" noProof="0" dirty="0">
                <a:ln>
                  <a:noFill/>
                </a:ln>
                <a:solidFill>
                  <a:srgbClr val="7E7E7E"/>
                </a:solidFill>
                <a:effectLst/>
                <a:uLnTx/>
                <a:uFillTx/>
                <a:latin typeface="Verdana"/>
                <a:cs typeface="Verdana"/>
              </a:rPr>
              <a:t>hoặc</a:t>
            </a:r>
            <a:r>
              <a:rPr kumimoji="0" sz="900" b="1" i="0" u="none" strike="noStrike" kern="0" cap="none" spc="-20" normalizeH="0" baseline="0" noProof="0" dirty="0">
                <a:ln>
                  <a:noFill/>
                </a:ln>
                <a:solidFill>
                  <a:srgbClr val="7E7E7E"/>
                </a:solidFill>
                <a:effectLst/>
                <a:uLnTx/>
                <a:uFillTx/>
                <a:latin typeface="Verdana"/>
                <a:cs typeface="Verdana"/>
              </a:rPr>
              <a:t> </a:t>
            </a:r>
            <a:r>
              <a:rPr kumimoji="0" sz="900" b="1" i="0" u="none" strike="noStrike" kern="0" cap="none" spc="-25" normalizeH="0" baseline="0" noProof="0" dirty="0">
                <a:ln>
                  <a:noFill/>
                </a:ln>
                <a:solidFill>
                  <a:srgbClr val="7E7E7E"/>
                </a:solidFill>
                <a:effectLst/>
                <a:uLnTx/>
                <a:uFillTx/>
                <a:latin typeface="Verdana"/>
                <a:cs typeface="Verdana"/>
              </a:rPr>
              <a:t>đái</a:t>
            </a:r>
            <a:endParaRPr kumimoji="0" sz="900" b="0" i="0" u="none" strike="noStrike" kern="0" cap="none" spc="0" normalizeH="0" baseline="0" noProof="0">
              <a:ln>
                <a:noFill/>
              </a:ln>
              <a:solidFill>
                <a:sysClr val="windowText" lastClr="000000"/>
              </a:solidFill>
              <a:effectLst/>
              <a:uLnTx/>
              <a:uFillTx/>
              <a:latin typeface="Verdana"/>
              <a:cs typeface="Verdana"/>
            </a:endParaRPr>
          </a:p>
          <a:p>
            <a:pPr marL="69215" marR="0" lvl="0" indent="0" defTabSz="914400" eaLnBrk="1" fontAlgn="auto" latinLnBrk="0" hangingPunct="1">
              <a:lnSpc>
                <a:spcPct val="100000"/>
              </a:lnSpc>
              <a:spcBef>
                <a:spcPts val="5"/>
              </a:spcBef>
              <a:spcAft>
                <a:spcPts val="0"/>
              </a:spcAft>
              <a:buClrTx/>
              <a:buSzTx/>
              <a:buFontTx/>
              <a:buNone/>
              <a:tabLst/>
              <a:defRPr/>
            </a:pPr>
            <a:r>
              <a:rPr kumimoji="0" sz="900" b="1" i="0" u="none" strike="noStrike" kern="0" cap="none" spc="0" normalizeH="0" baseline="0" noProof="0" dirty="0">
                <a:ln>
                  <a:noFill/>
                </a:ln>
                <a:solidFill>
                  <a:srgbClr val="7E7E7E"/>
                </a:solidFill>
                <a:effectLst/>
                <a:uLnTx/>
                <a:uFillTx/>
                <a:latin typeface="Verdana"/>
                <a:cs typeface="Verdana"/>
              </a:rPr>
              <a:t>tháo</a:t>
            </a:r>
            <a:r>
              <a:rPr kumimoji="0" sz="900" b="1" i="0" u="none" strike="noStrike" kern="0" cap="none" spc="-10" normalizeH="0" baseline="0" noProof="0" dirty="0">
                <a:ln>
                  <a:noFill/>
                </a:ln>
                <a:solidFill>
                  <a:srgbClr val="7E7E7E"/>
                </a:solidFill>
                <a:effectLst/>
                <a:uLnTx/>
                <a:uFillTx/>
                <a:latin typeface="Verdana"/>
                <a:cs typeface="Verdana"/>
              </a:rPr>
              <a:t> đường</a:t>
            </a:r>
            <a:endParaRPr kumimoji="0" sz="900" b="0" i="0" u="none" strike="noStrike" kern="0" cap="none" spc="0" normalizeH="0" baseline="0" noProof="0">
              <a:ln>
                <a:noFill/>
              </a:ln>
              <a:solidFill>
                <a:sysClr val="windowText" lastClr="000000"/>
              </a:solidFill>
              <a:effectLst/>
              <a:uLnTx/>
              <a:uFillTx/>
              <a:latin typeface="Verdana"/>
              <a:cs typeface="Verdana"/>
            </a:endParaRPr>
          </a:p>
        </p:txBody>
      </p:sp>
      <p:sp>
        <p:nvSpPr>
          <p:cNvPr id="50" name="object 50"/>
          <p:cNvSpPr txBox="1"/>
          <p:nvPr/>
        </p:nvSpPr>
        <p:spPr>
          <a:xfrm>
            <a:off x="1846579" y="6231737"/>
            <a:ext cx="7759065" cy="405765"/>
          </a:xfrm>
          <a:prstGeom prst="rect">
            <a:avLst/>
          </a:prstGeom>
        </p:spPr>
        <p:txBody>
          <a:bodyPr vert="horz" wrap="square" lIns="0" tIns="44450" rIns="0" bIns="0" rtlCol="0">
            <a:spAutoFit/>
          </a:bodyPr>
          <a:lstStyle/>
          <a:p>
            <a:pPr marL="12700" marR="0" lvl="0" indent="0" defTabSz="914400" eaLnBrk="1" fontAlgn="auto" latinLnBrk="0" hangingPunct="1">
              <a:lnSpc>
                <a:spcPct val="100000"/>
              </a:lnSpc>
              <a:spcBef>
                <a:spcPts val="350"/>
              </a:spcBef>
              <a:spcAft>
                <a:spcPts val="0"/>
              </a:spcAft>
              <a:buClrTx/>
              <a:buSzTx/>
              <a:buFontTx/>
              <a:buNone/>
              <a:tabLst/>
              <a:defRPr/>
            </a:pPr>
            <a:r>
              <a:rPr kumimoji="0" sz="700" b="1" i="0" u="none" strike="noStrike" kern="0" cap="none" spc="0" normalizeH="0" baseline="0" noProof="0" dirty="0">
                <a:ln>
                  <a:noFill/>
                </a:ln>
                <a:solidFill>
                  <a:srgbClr val="82786E"/>
                </a:solidFill>
                <a:effectLst/>
                <a:uLnTx/>
                <a:uFillTx/>
                <a:latin typeface="Verdana"/>
                <a:cs typeface="Verdana"/>
              </a:rPr>
              <a:t>Note:</a:t>
            </a:r>
            <a:r>
              <a:rPr kumimoji="0" sz="700" b="1" i="0" u="none" strike="noStrike" kern="0" cap="none" spc="-25" normalizeH="0" baseline="0" noProof="0" dirty="0">
                <a:ln>
                  <a:noFill/>
                </a:ln>
                <a:solidFill>
                  <a:srgbClr val="82786E"/>
                </a:solidFill>
                <a:effectLst/>
                <a:uLnTx/>
                <a:uFillTx/>
                <a:latin typeface="Verdana"/>
                <a:cs typeface="Verdana"/>
              </a:rPr>
              <a:t> </a:t>
            </a:r>
            <a:r>
              <a:rPr kumimoji="0" sz="700" b="1" i="0" u="none" strike="noStrike" kern="0" cap="none" spc="0" normalizeH="0" baseline="0" noProof="0" dirty="0">
                <a:ln>
                  <a:noFill/>
                </a:ln>
                <a:solidFill>
                  <a:srgbClr val="82786E"/>
                </a:solidFill>
                <a:effectLst/>
                <a:uLnTx/>
                <a:uFillTx/>
                <a:latin typeface="Verdana"/>
                <a:cs typeface="Verdana"/>
              </a:rPr>
              <a:t>†</a:t>
            </a:r>
            <a:r>
              <a:rPr kumimoji="0" sz="700" b="0" i="0" u="none" strike="noStrike" kern="0" cap="none" spc="0" normalizeH="0" baseline="0" noProof="0" dirty="0">
                <a:ln>
                  <a:noFill/>
                </a:ln>
                <a:solidFill>
                  <a:srgbClr val="82786E"/>
                </a:solidFill>
                <a:effectLst/>
                <a:uLnTx/>
                <a:uFillTx/>
                <a:latin typeface="Verdana"/>
                <a:cs typeface="Verdana"/>
              </a:rPr>
              <a:t>Classified</a:t>
            </a:r>
            <a:r>
              <a:rPr kumimoji="0" sz="700" b="0" i="0" u="none" strike="noStrike" kern="0" cap="none" spc="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as</a:t>
            </a:r>
            <a:r>
              <a:rPr kumimoji="0" sz="700" b="0" i="0" u="none" strike="noStrike" kern="0" cap="none" spc="-1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having</a:t>
            </a:r>
            <a:r>
              <a:rPr kumimoji="0" sz="700" b="0" i="0" u="none" strike="noStrike" kern="0" cap="none" spc="-30" normalizeH="0" baseline="0" noProof="0" dirty="0">
                <a:ln>
                  <a:noFill/>
                </a:ln>
                <a:solidFill>
                  <a:srgbClr val="82786E"/>
                </a:solidFill>
                <a:effectLst/>
                <a:uLnTx/>
                <a:uFillTx/>
                <a:latin typeface="Verdana"/>
                <a:cs typeface="Verdana"/>
              </a:rPr>
              <a:t> </a:t>
            </a:r>
            <a:r>
              <a:rPr kumimoji="0" sz="700" b="0" i="0" u="none" strike="noStrike" kern="0" cap="none" spc="-10" normalizeH="0" baseline="0" noProof="0" dirty="0">
                <a:ln>
                  <a:noFill/>
                </a:ln>
                <a:solidFill>
                  <a:srgbClr val="82786E"/>
                </a:solidFill>
                <a:effectLst/>
                <a:uLnTx/>
                <a:uFillTx/>
                <a:latin typeface="Verdana"/>
                <a:cs typeface="Verdana"/>
              </a:rPr>
              <a:t>impaired-</a:t>
            </a:r>
            <a:r>
              <a:rPr kumimoji="0" sz="700" b="0" i="0" u="none" strike="noStrike" kern="0" cap="none" spc="0" normalizeH="0" baseline="0" noProof="0" dirty="0">
                <a:ln>
                  <a:noFill/>
                </a:ln>
                <a:solidFill>
                  <a:srgbClr val="82786E"/>
                </a:solidFill>
                <a:effectLst/>
                <a:uLnTx/>
                <a:uFillTx/>
                <a:latin typeface="Verdana"/>
                <a:cs typeface="Verdana"/>
              </a:rPr>
              <a:t>glucose</a:t>
            </a:r>
            <a:r>
              <a:rPr kumimoji="0" sz="700" b="0" i="0" u="none" strike="noStrike" kern="0" cap="none" spc="10"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tolerance,</a:t>
            </a:r>
            <a:r>
              <a:rPr kumimoji="0" sz="700" b="0" i="0" u="none" strike="noStrike" kern="0" cap="none" spc="-20" normalizeH="0" baseline="0" noProof="0" dirty="0">
                <a:ln>
                  <a:noFill/>
                </a:ln>
                <a:solidFill>
                  <a:srgbClr val="82786E"/>
                </a:solidFill>
                <a:effectLst/>
                <a:uLnTx/>
                <a:uFillTx/>
                <a:latin typeface="Verdana"/>
                <a:cs typeface="Verdana"/>
              </a:rPr>
              <a:t> </a:t>
            </a:r>
            <a:r>
              <a:rPr kumimoji="0" sz="700" b="1" i="0" u="none" strike="noStrike" kern="0" cap="none" spc="0" normalizeH="0" baseline="0" noProof="0" dirty="0">
                <a:ln>
                  <a:noFill/>
                </a:ln>
                <a:solidFill>
                  <a:srgbClr val="82786E"/>
                </a:solidFill>
                <a:effectLst/>
                <a:uLnTx/>
                <a:uFillTx/>
                <a:latin typeface="Verdana"/>
                <a:cs typeface="Verdana"/>
              </a:rPr>
              <a:t>‡</a:t>
            </a:r>
            <a:r>
              <a:rPr kumimoji="0" sz="700" b="0" i="0" u="none" strike="noStrike" kern="0" cap="none" spc="0" normalizeH="0" baseline="0" noProof="0" dirty="0">
                <a:ln>
                  <a:noFill/>
                </a:ln>
                <a:solidFill>
                  <a:srgbClr val="82786E"/>
                </a:solidFill>
                <a:effectLst/>
                <a:uLnTx/>
                <a:uFillTx/>
                <a:latin typeface="Verdana"/>
                <a:cs typeface="Verdana"/>
              </a:rPr>
              <a:t>Adults</a:t>
            </a:r>
            <a:r>
              <a:rPr kumimoji="0" sz="700" b="0" i="0" u="none" strike="noStrike" kern="0" cap="none" spc="-1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ages</a:t>
            </a:r>
            <a:r>
              <a:rPr kumimoji="0" sz="700" b="0" i="0" u="none" strike="noStrike" kern="0" cap="none" spc="-25" normalizeH="0" baseline="0" noProof="0" dirty="0">
                <a:ln>
                  <a:noFill/>
                </a:ln>
                <a:solidFill>
                  <a:srgbClr val="82786E"/>
                </a:solidFill>
                <a:effectLst/>
                <a:uLnTx/>
                <a:uFillTx/>
                <a:latin typeface="Verdana"/>
                <a:cs typeface="Verdana"/>
              </a:rPr>
              <a:t> </a:t>
            </a:r>
            <a:r>
              <a:rPr kumimoji="0" sz="700" b="0" i="0" u="none" strike="noStrike" kern="0" cap="none" spc="-10" normalizeH="0" baseline="0" noProof="0" dirty="0">
                <a:ln>
                  <a:noFill/>
                </a:ln>
                <a:solidFill>
                  <a:srgbClr val="82786E"/>
                </a:solidFill>
                <a:effectLst/>
                <a:uLnTx/>
                <a:uFillTx/>
                <a:latin typeface="Verdana"/>
                <a:cs typeface="Verdana"/>
              </a:rPr>
              <a:t>20-</a:t>
            </a:r>
            <a:r>
              <a:rPr kumimoji="0" sz="700" b="0" i="0" u="none" strike="noStrike" kern="0" cap="none" spc="0" normalizeH="0" baseline="0" noProof="0" dirty="0">
                <a:ln>
                  <a:noFill/>
                </a:ln>
                <a:solidFill>
                  <a:srgbClr val="82786E"/>
                </a:solidFill>
                <a:effectLst/>
                <a:uLnTx/>
                <a:uFillTx/>
                <a:latin typeface="Verdana"/>
                <a:cs typeface="Verdana"/>
              </a:rPr>
              <a:t>79,</a:t>
            </a:r>
            <a:r>
              <a:rPr kumimoji="0" sz="700" b="0" i="0" u="none" strike="noStrike" kern="0" cap="none" spc="-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¶2015</a:t>
            </a:r>
            <a:r>
              <a:rPr kumimoji="0" sz="700" b="0" i="0" u="none" strike="noStrike" kern="0" cap="none" spc="-5" normalizeH="0" baseline="0" noProof="0" dirty="0">
                <a:ln>
                  <a:noFill/>
                </a:ln>
                <a:solidFill>
                  <a:srgbClr val="82786E"/>
                </a:solidFill>
                <a:effectLst/>
                <a:uLnTx/>
                <a:uFillTx/>
                <a:latin typeface="Verdana"/>
                <a:cs typeface="Verdana"/>
              </a:rPr>
              <a:t> </a:t>
            </a:r>
            <a:r>
              <a:rPr kumimoji="0" sz="700" b="0" i="0" u="none" strike="noStrike" kern="0" cap="none" spc="-10" normalizeH="0" baseline="0" noProof="0" dirty="0">
                <a:ln>
                  <a:noFill/>
                </a:ln>
                <a:solidFill>
                  <a:srgbClr val="82786E"/>
                </a:solidFill>
                <a:effectLst/>
                <a:uLnTx/>
                <a:uFillTx/>
                <a:latin typeface="Verdana"/>
                <a:cs typeface="Verdana"/>
              </a:rPr>
              <a:t>conservative</a:t>
            </a:r>
            <a:r>
              <a:rPr kumimoji="0" sz="700" b="0" i="0" u="none" strike="noStrike" kern="0" cap="none" spc="-20"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estimate,</a:t>
            </a:r>
            <a:r>
              <a:rPr kumimoji="0" sz="700" b="0" i="0" u="none" strike="noStrike" kern="0" cap="none" spc="-30" normalizeH="0" baseline="0" noProof="0" dirty="0">
                <a:ln>
                  <a:noFill/>
                </a:ln>
                <a:solidFill>
                  <a:srgbClr val="82786E"/>
                </a:solidFill>
                <a:effectLst/>
                <a:uLnTx/>
                <a:uFillTx/>
                <a:latin typeface="Verdana"/>
                <a:cs typeface="Verdana"/>
              </a:rPr>
              <a:t> </a:t>
            </a:r>
            <a:r>
              <a:rPr kumimoji="0" sz="700" b="0" i="0" u="none" strike="noStrike" kern="0" cap="none" spc="-25" normalizeH="0" baseline="0" noProof="0" dirty="0">
                <a:ln>
                  <a:noFill/>
                </a:ln>
                <a:solidFill>
                  <a:srgbClr val="82786E"/>
                </a:solidFill>
                <a:effectLst/>
                <a:uLnTx/>
                <a:uFillTx/>
                <a:latin typeface="Verdana"/>
                <a:cs typeface="Verdana"/>
              </a:rPr>
              <a:t>R=2</a:t>
            </a:r>
            <a:endParaRPr kumimoji="0" sz="700" b="0" i="0" u="none" strike="noStrike" kern="0" cap="none" spc="0" normalizeH="0" baseline="0" noProof="0">
              <a:ln>
                <a:noFill/>
              </a:ln>
              <a:solidFill>
                <a:sysClr val="windowText" lastClr="000000"/>
              </a:solidFill>
              <a:effectLst/>
              <a:uLnTx/>
              <a:uFillTx/>
              <a:latin typeface="Verdana"/>
              <a:cs typeface="Verdana"/>
            </a:endParaRPr>
          </a:p>
          <a:p>
            <a:pPr marL="12700" marR="5080" lvl="0" indent="0" defTabSz="914400" eaLnBrk="1" fontAlgn="auto" latinLnBrk="0" hangingPunct="1">
              <a:lnSpc>
                <a:spcPts val="810"/>
              </a:lnSpc>
              <a:spcBef>
                <a:spcPts val="305"/>
              </a:spcBef>
              <a:spcAft>
                <a:spcPts val="0"/>
              </a:spcAft>
              <a:buClrTx/>
              <a:buSzTx/>
              <a:buFontTx/>
              <a:buNone/>
              <a:tabLst/>
              <a:defRPr/>
            </a:pPr>
            <a:r>
              <a:rPr kumimoji="0" sz="700" b="1" i="0" u="none" strike="noStrike" kern="0" cap="none" spc="0" normalizeH="0" baseline="0" noProof="0" dirty="0">
                <a:ln>
                  <a:noFill/>
                </a:ln>
                <a:solidFill>
                  <a:srgbClr val="82786E"/>
                </a:solidFill>
                <a:effectLst/>
                <a:uLnTx/>
                <a:uFillTx/>
                <a:latin typeface="Verdana"/>
                <a:cs typeface="Verdana"/>
              </a:rPr>
              <a:t>References</a:t>
            </a:r>
            <a:r>
              <a:rPr kumimoji="0" sz="700" b="0" i="0" u="none" strike="noStrike" kern="0" cap="none" spc="0" normalizeH="0" baseline="0" noProof="0" dirty="0">
                <a:ln>
                  <a:noFill/>
                </a:ln>
                <a:solidFill>
                  <a:srgbClr val="82786E"/>
                </a:solidFill>
                <a:effectLst/>
                <a:uLnTx/>
                <a:uFillTx/>
                <a:latin typeface="Verdana"/>
                <a:cs typeface="Verdana"/>
              </a:rPr>
              <a:t>:</a:t>
            </a:r>
            <a:r>
              <a:rPr kumimoji="0" sz="700" b="0" i="0" u="none" strike="noStrike" kern="0" cap="none" spc="-5" normalizeH="0" baseline="0" noProof="0" dirty="0">
                <a:ln>
                  <a:noFill/>
                </a:ln>
                <a:solidFill>
                  <a:srgbClr val="82786E"/>
                </a:solidFill>
                <a:effectLst/>
                <a:uLnTx/>
                <a:uFillTx/>
                <a:latin typeface="Verdana"/>
                <a:cs typeface="Verdana"/>
              </a:rPr>
              <a:t> </a:t>
            </a:r>
            <a:r>
              <a:rPr kumimoji="0" sz="700" b="1" i="0" u="none" strike="noStrike" kern="0" cap="none" spc="0" normalizeH="0" baseline="0" noProof="0" dirty="0">
                <a:ln>
                  <a:noFill/>
                </a:ln>
                <a:solidFill>
                  <a:srgbClr val="82786E"/>
                </a:solidFill>
                <a:effectLst/>
                <a:uLnTx/>
                <a:uFillTx/>
                <a:latin typeface="Verdana"/>
                <a:cs typeface="Verdana"/>
              </a:rPr>
              <a:t>1</a:t>
            </a:r>
            <a:r>
              <a:rPr kumimoji="0" sz="700" b="1" i="0" u="none" strike="noStrike" kern="0" cap="none" spc="20"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IDF.</a:t>
            </a:r>
            <a:r>
              <a:rPr kumimoji="0" sz="700" b="0" i="0" u="none" strike="noStrike" kern="0" cap="none" spc="1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Diabetes</a:t>
            </a:r>
            <a:r>
              <a:rPr kumimoji="0" sz="700" b="0" i="0" u="none" strike="noStrike" kern="0" cap="none" spc="-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Atlas, Seventh</a:t>
            </a:r>
            <a:r>
              <a:rPr kumimoji="0" sz="700" b="0" i="0" u="none" strike="noStrike" kern="0" cap="none" spc="-1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Edition,</a:t>
            </a:r>
            <a:r>
              <a:rPr kumimoji="0" sz="700" b="0" i="0" u="none" strike="noStrike" kern="0" cap="none" spc="-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2015.</a:t>
            </a:r>
            <a:r>
              <a:rPr kumimoji="0" sz="700" b="0" i="0" u="none" strike="noStrike" kern="0" cap="none" spc="40"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Available</a:t>
            </a:r>
            <a:r>
              <a:rPr kumimoji="0" sz="700" b="0" i="0" u="none" strike="noStrike" kern="0" cap="none" spc="30" normalizeH="0" baseline="0" noProof="0" dirty="0">
                <a:ln>
                  <a:noFill/>
                </a:ln>
                <a:solidFill>
                  <a:srgbClr val="82786E"/>
                </a:solidFill>
                <a:effectLst/>
                <a:uLnTx/>
                <a:uFillTx/>
                <a:latin typeface="Verdana"/>
                <a:cs typeface="Verdana"/>
              </a:rPr>
              <a:t> </a:t>
            </a:r>
            <a:r>
              <a:rPr kumimoji="0" sz="700" b="0" i="0" u="none" strike="noStrike" kern="0" cap="none" spc="-10" normalizeH="0" baseline="0" noProof="0" dirty="0">
                <a:ln>
                  <a:noFill/>
                </a:ln>
                <a:solidFill>
                  <a:srgbClr val="82786E"/>
                </a:solidFill>
                <a:effectLst/>
                <a:uLnTx/>
                <a:uFillTx/>
                <a:latin typeface="Verdana"/>
                <a:cs typeface="Verdana"/>
              </a:rPr>
              <a:t>at:</a:t>
            </a:r>
            <a:r>
              <a:rPr kumimoji="0" sz="700" b="0" i="0" u="none" strike="noStrike" kern="0" cap="none" spc="-10" normalizeH="0" baseline="0" noProof="0" dirty="0">
                <a:ln>
                  <a:noFill/>
                </a:ln>
                <a:solidFill>
                  <a:srgbClr val="82786E"/>
                </a:solidFill>
                <a:effectLst/>
                <a:uLnTx/>
                <a:uFillTx/>
                <a:latin typeface="Verdana"/>
                <a:cs typeface="Verdana"/>
                <a:hlinkClick r:id="rId5"/>
              </a:rPr>
              <a:t>http://www.diabetesatlas.org/component/attachments/?task=download&amp;id=116.</a:t>
            </a:r>
            <a:r>
              <a:rPr kumimoji="0" sz="700" b="0" i="0" u="none" strike="noStrike" kern="0" cap="none" spc="55" normalizeH="0" baseline="0" noProof="0" dirty="0">
                <a:ln>
                  <a:noFill/>
                </a:ln>
                <a:solidFill>
                  <a:srgbClr val="82786E"/>
                </a:solidFill>
                <a:effectLst/>
                <a:uLnTx/>
                <a:uFillTx/>
                <a:latin typeface="Verdana"/>
                <a:cs typeface="Verdana"/>
              </a:rPr>
              <a:t> </a:t>
            </a:r>
            <a:r>
              <a:rPr kumimoji="0" sz="700" b="1" i="0" u="none" strike="noStrike" kern="0" cap="none" spc="0" normalizeH="0" baseline="0" noProof="0" dirty="0">
                <a:ln>
                  <a:noFill/>
                </a:ln>
                <a:solidFill>
                  <a:srgbClr val="82786E"/>
                </a:solidFill>
                <a:effectLst/>
                <a:uLnTx/>
                <a:uFillTx/>
                <a:latin typeface="Verdana"/>
                <a:cs typeface="Verdana"/>
              </a:rPr>
              <a:t>2.</a:t>
            </a:r>
            <a:r>
              <a:rPr kumimoji="0" sz="700" b="1" i="0" u="none" strike="noStrike" kern="0" cap="none" spc="10"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WHO. </a:t>
            </a:r>
            <a:r>
              <a:rPr kumimoji="0" sz="700" b="0" i="0" u="none" strike="noStrike" kern="0" cap="none" spc="-10" normalizeH="0" baseline="0" noProof="0" dirty="0">
                <a:ln>
                  <a:noFill/>
                </a:ln>
                <a:solidFill>
                  <a:srgbClr val="82786E"/>
                </a:solidFill>
                <a:effectLst/>
                <a:uLnTx/>
                <a:uFillTx/>
                <a:latin typeface="Verdana"/>
                <a:cs typeface="Verdana"/>
              </a:rPr>
              <a:t>Diabetes </a:t>
            </a:r>
            <a:r>
              <a:rPr kumimoji="0" sz="700" b="0" i="0" u="none" strike="noStrike" kern="0" cap="none" spc="0" normalizeH="0" baseline="0" noProof="0" dirty="0">
                <a:ln>
                  <a:noFill/>
                </a:ln>
                <a:solidFill>
                  <a:srgbClr val="82786E"/>
                </a:solidFill>
                <a:effectLst/>
                <a:uLnTx/>
                <a:uFillTx/>
                <a:latin typeface="Verdana"/>
                <a:cs typeface="Verdana"/>
              </a:rPr>
              <a:t>Country</a:t>
            </a:r>
            <a:r>
              <a:rPr kumimoji="0" sz="700" b="0" i="0" u="none" strike="noStrike" kern="0" cap="none" spc="-1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Profile</a:t>
            </a:r>
            <a:r>
              <a:rPr kumimoji="0" sz="700" b="0" i="0" u="none" strike="noStrike" kern="0" cap="none" spc="25" normalizeH="0" baseline="0" noProof="0" dirty="0">
                <a:ln>
                  <a:noFill/>
                </a:ln>
                <a:solidFill>
                  <a:srgbClr val="82786E"/>
                </a:solidFill>
                <a:effectLst/>
                <a:uLnTx/>
                <a:uFillTx/>
                <a:latin typeface="Verdana"/>
                <a:cs typeface="Verdana"/>
              </a:rPr>
              <a:t> </a:t>
            </a:r>
            <a:r>
              <a:rPr kumimoji="0" sz="700" b="0" i="0" u="none" strike="noStrike" kern="0" cap="none" spc="-10" normalizeH="0" baseline="0" noProof="0" dirty="0">
                <a:ln>
                  <a:noFill/>
                </a:ln>
                <a:solidFill>
                  <a:srgbClr val="82786E"/>
                </a:solidFill>
                <a:effectLst/>
                <a:uLnTx/>
                <a:uFillTx/>
                <a:latin typeface="Verdana"/>
                <a:cs typeface="Verdana"/>
              </a:rPr>
              <a:t>Vietnam,</a:t>
            </a:r>
            <a:r>
              <a:rPr kumimoji="0" sz="700" b="0" i="0" u="none" strike="noStrike" kern="0" cap="none" spc="-1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2016.</a:t>
            </a:r>
            <a:r>
              <a:rPr kumimoji="0" sz="700" b="0" i="0" u="none" strike="noStrike" kern="0" cap="none" spc="25" normalizeH="0" baseline="0" noProof="0" dirty="0">
                <a:ln>
                  <a:noFill/>
                </a:ln>
                <a:solidFill>
                  <a:srgbClr val="82786E"/>
                </a:solidFill>
                <a:effectLst/>
                <a:uLnTx/>
                <a:uFillTx/>
                <a:latin typeface="Verdana"/>
                <a:cs typeface="Verdana"/>
              </a:rPr>
              <a:t> </a:t>
            </a:r>
            <a:r>
              <a:rPr kumimoji="0" sz="700" b="0" i="0" u="none" strike="noStrike" kern="0" cap="none" spc="0" normalizeH="0" baseline="0" noProof="0" dirty="0">
                <a:ln>
                  <a:noFill/>
                </a:ln>
                <a:solidFill>
                  <a:srgbClr val="82786E"/>
                </a:solidFill>
                <a:effectLst/>
                <a:uLnTx/>
                <a:uFillTx/>
                <a:latin typeface="Verdana"/>
                <a:cs typeface="Verdana"/>
              </a:rPr>
              <a:t>Available</a:t>
            </a:r>
            <a:r>
              <a:rPr kumimoji="0" sz="700" b="0" i="0" u="none" strike="noStrike" kern="0" cap="none" spc="40" normalizeH="0" baseline="0" noProof="0" dirty="0">
                <a:ln>
                  <a:noFill/>
                </a:ln>
                <a:solidFill>
                  <a:srgbClr val="82786E"/>
                </a:solidFill>
                <a:effectLst/>
                <a:uLnTx/>
                <a:uFillTx/>
                <a:latin typeface="Verdana"/>
                <a:cs typeface="Verdana"/>
              </a:rPr>
              <a:t> </a:t>
            </a:r>
            <a:r>
              <a:rPr kumimoji="0" sz="700" b="0" i="0" u="none" strike="noStrike" kern="0" cap="none" spc="-10" normalizeH="0" baseline="0" noProof="0" dirty="0">
                <a:ln>
                  <a:noFill/>
                </a:ln>
                <a:solidFill>
                  <a:srgbClr val="82786E"/>
                </a:solidFill>
                <a:effectLst/>
                <a:uLnTx/>
                <a:uFillTx/>
                <a:latin typeface="Verdana"/>
                <a:cs typeface="Verdana"/>
              </a:rPr>
              <a:t>at:</a:t>
            </a:r>
            <a:r>
              <a:rPr kumimoji="0" sz="700" b="0" i="0" u="none" strike="noStrike" kern="0" cap="none" spc="-10" normalizeH="0" baseline="0" noProof="0" dirty="0">
                <a:ln>
                  <a:noFill/>
                </a:ln>
                <a:solidFill>
                  <a:srgbClr val="82786E"/>
                </a:solidFill>
                <a:effectLst/>
                <a:uLnTx/>
                <a:uFillTx/>
                <a:latin typeface="Verdana"/>
                <a:cs typeface="Verdana"/>
                <a:hlinkClick r:id="rId6"/>
              </a:rPr>
              <a:t>http://www.who.int/diabetes/country-profiles/vnm_en.pdf?ua=1</a:t>
            </a:r>
            <a:endParaRPr kumimoji="0" sz="700" b="0" i="0" u="none" strike="noStrike" kern="0" cap="none" spc="0" normalizeH="0" baseline="0" noProof="0">
              <a:ln>
                <a:noFill/>
              </a:ln>
              <a:solidFill>
                <a:sysClr val="windowText" lastClr="000000"/>
              </a:solidFill>
              <a:effectLst/>
              <a:uLnTx/>
              <a:uFillTx/>
              <a:latin typeface="Verdana"/>
              <a:cs typeface="Verdana"/>
            </a:endParaRPr>
          </a:p>
        </p:txBody>
      </p:sp>
      <p:sp>
        <p:nvSpPr>
          <p:cNvPr id="51" name="object 51"/>
          <p:cNvSpPr txBox="1"/>
          <p:nvPr/>
        </p:nvSpPr>
        <p:spPr>
          <a:xfrm>
            <a:off x="7733030" y="2572973"/>
            <a:ext cx="2195195" cy="667385"/>
          </a:xfrm>
          <a:prstGeom prst="rect">
            <a:avLst/>
          </a:prstGeom>
        </p:spPr>
        <p:txBody>
          <a:bodyPr vert="horz" wrap="square" lIns="0" tIns="85090" rIns="0" bIns="0" rtlCol="0">
            <a:spAutoFit/>
          </a:bodyPr>
          <a:lstStyle/>
          <a:p>
            <a:pPr marL="38100" marR="0" lvl="0" indent="0" defTabSz="914400" eaLnBrk="1" fontAlgn="auto" latinLnBrk="0" hangingPunct="1">
              <a:lnSpc>
                <a:spcPct val="100000"/>
              </a:lnSpc>
              <a:spcBef>
                <a:spcPts val="670"/>
              </a:spcBef>
              <a:spcAft>
                <a:spcPts val="0"/>
              </a:spcAft>
              <a:buClrTx/>
              <a:buSzTx/>
              <a:buFontTx/>
              <a:buNone/>
              <a:tabLst/>
              <a:defRPr/>
            </a:pPr>
            <a:r>
              <a:rPr kumimoji="0" sz="1100" b="0" i="0" u="none" strike="noStrike" kern="0" cap="none" spc="0" normalizeH="0" baseline="0" noProof="0" dirty="0">
                <a:ln>
                  <a:noFill/>
                </a:ln>
                <a:solidFill>
                  <a:srgbClr val="001864"/>
                </a:solidFill>
                <a:effectLst/>
                <a:uLnTx/>
                <a:uFillTx/>
                <a:latin typeface="Verdana"/>
                <a:cs typeface="Verdana"/>
              </a:rPr>
              <a:t>HƠN</a:t>
            </a:r>
            <a:r>
              <a:rPr kumimoji="0" sz="1100" b="0" i="0" u="none" strike="noStrike" kern="0" cap="none" spc="-10" normalizeH="0" baseline="0" noProof="0" dirty="0">
                <a:ln>
                  <a:noFill/>
                </a:ln>
                <a:solidFill>
                  <a:srgbClr val="001864"/>
                </a:solidFill>
                <a:effectLst/>
                <a:uLnTx/>
                <a:uFillTx/>
                <a:latin typeface="Verdana"/>
                <a:cs typeface="Verdana"/>
              </a:rPr>
              <a:t> </a:t>
            </a:r>
            <a:r>
              <a:rPr kumimoji="0" sz="1400" b="1" i="0" u="none" strike="noStrike" kern="0" cap="none" spc="0" normalizeH="0" baseline="0" noProof="0" dirty="0">
                <a:ln>
                  <a:noFill/>
                </a:ln>
                <a:solidFill>
                  <a:srgbClr val="E6490D"/>
                </a:solidFill>
                <a:effectLst/>
                <a:uLnTx/>
                <a:uFillTx/>
                <a:latin typeface="Verdana"/>
                <a:cs typeface="Verdana"/>
              </a:rPr>
              <a:t>5</a:t>
            </a:r>
            <a:r>
              <a:rPr kumimoji="0" sz="1400" b="1" i="0" u="none" strike="noStrike" kern="0" cap="none" spc="65" normalizeH="0" baseline="0" noProof="0" dirty="0">
                <a:ln>
                  <a:noFill/>
                </a:ln>
                <a:solidFill>
                  <a:srgbClr val="E6490D"/>
                </a:solidFill>
                <a:effectLst/>
                <a:uLnTx/>
                <a:uFillTx/>
                <a:latin typeface="Verdana"/>
                <a:cs typeface="Verdana"/>
              </a:rPr>
              <a:t> </a:t>
            </a:r>
            <a:r>
              <a:rPr kumimoji="0" sz="1100" b="0" i="0" u="none" strike="noStrike" kern="0" cap="none" spc="0" normalizeH="0" baseline="0" noProof="0" dirty="0">
                <a:ln>
                  <a:noFill/>
                </a:ln>
                <a:solidFill>
                  <a:srgbClr val="001864"/>
                </a:solidFill>
                <a:effectLst/>
                <a:uLnTx/>
                <a:uFillTx/>
                <a:latin typeface="Verdana"/>
                <a:cs typeface="Verdana"/>
              </a:rPr>
              <a:t>TRONG</a:t>
            </a:r>
            <a:r>
              <a:rPr kumimoji="0" sz="1100" b="0" i="0" u="none" strike="noStrike" kern="0" cap="none" spc="-35" normalizeH="0" baseline="0" noProof="0" dirty="0">
                <a:ln>
                  <a:noFill/>
                </a:ln>
                <a:solidFill>
                  <a:srgbClr val="001864"/>
                </a:solidFill>
                <a:effectLst/>
                <a:uLnTx/>
                <a:uFillTx/>
                <a:latin typeface="Verdana"/>
                <a:cs typeface="Verdana"/>
              </a:rPr>
              <a:t> </a:t>
            </a:r>
            <a:r>
              <a:rPr kumimoji="0" sz="1100" b="0" i="0" u="none" strike="noStrike" kern="0" cap="none" spc="0" normalizeH="0" baseline="0" noProof="0" dirty="0">
                <a:ln>
                  <a:noFill/>
                </a:ln>
                <a:solidFill>
                  <a:srgbClr val="001864"/>
                </a:solidFill>
                <a:effectLst/>
                <a:uLnTx/>
                <a:uFillTx/>
                <a:latin typeface="Verdana"/>
                <a:cs typeface="Verdana"/>
              </a:rPr>
              <a:t>SỐ</a:t>
            </a:r>
            <a:r>
              <a:rPr kumimoji="0" sz="1100" b="0" i="0" u="none" strike="noStrike" kern="0" cap="none" spc="-10" normalizeH="0" baseline="0" noProof="0" dirty="0">
                <a:ln>
                  <a:noFill/>
                </a:ln>
                <a:solidFill>
                  <a:srgbClr val="001864"/>
                </a:solidFill>
                <a:effectLst/>
                <a:uLnTx/>
                <a:uFillTx/>
                <a:latin typeface="Verdana"/>
                <a:cs typeface="Verdana"/>
              </a:rPr>
              <a:t> </a:t>
            </a:r>
            <a:r>
              <a:rPr kumimoji="0" sz="1400" b="1" i="0" u="none" strike="noStrike" kern="0" cap="none" spc="-25" normalizeH="0" baseline="0" noProof="0" dirty="0">
                <a:ln>
                  <a:noFill/>
                </a:ln>
                <a:solidFill>
                  <a:srgbClr val="E6490D"/>
                </a:solidFill>
                <a:effectLst/>
                <a:uLnTx/>
                <a:uFillTx/>
                <a:latin typeface="Verdana"/>
                <a:cs typeface="Verdana"/>
              </a:rPr>
              <a:t>10</a:t>
            </a:r>
            <a:endParaRPr kumimoji="0" sz="1400" b="0" i="0" u="none" strike="noStrike" kern="0" cap="none" spc="0" normalizeH="0" baseline="0" noProof="0">
              <a:ln>
                <a:noFill/>
              </a:ln>
              <a:solidFill>
                <a:sysClr val="windowText" lastClr="000000"/>
              </a:solidFill>
              <a:effectLst/>
              <a:uLnTx/>
              <a:uFillTx/>
              <a:latin typeface="Verdana"/>
              <a:cs typeface="Verdana"/>
            </a:endParaRPr>
          </a:p>
          <a:p>
            <a:pPr marL="38100" marR="30480" lvl="0" indent="0" defTabSz="914400" eaLnBrk="1" fontAlgn="auto" latinLnBrk="0" hangingPunct="1">
              <a:lnSpc>
                <a:spcPct val="100000"/>
              </a:lnSpc>
              <a:spcBef>
                <a:spcPts val="400"/>
              </a:spcBef>
              <a:spcAft>
                <a:spcPts val="0"/>
              </a:spcAft>
              <a:buClrTx/>
              <a:buSzTx/>
              <a:buFontTx/>
              <a:buNone/>
              <a:tabLst/>
              <a:defRPr/>
            </a:pPr>
            <a:r>
              <a:rPr kumimoji="0" sz="1000" b="1" i="0" u="none" strike="noStrike" kern="0" cap="none" spc="0" normalizeH="0" baseline="0" noProof="0" dirty="0">
                <a:ln>
                  <a:noFill/>
                </a:ln>
                <a:solidFill>
                  <a:srgbClr val="7E7E7E"/>
                </a:solidFill>
                <a:effectLst/>
                <a:uLnTx/>
                <a:uFillTx/>
                <a:latin typeface="Verdana"/>
                <a:cs typeface="Verdana"/>
              </a:rPr>
              <a:t>Người</a:t>
            </a:r>
            <a:r>
              <a:rPr kumimoji="0" sz="1000" b="1" i="0" u="none" strike="noStrike" kern="0" cap="none" spc="-40"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mắc</a:t>
            </a:r>
            <a:r>
              <a:rPr kumimoji="0" sz="1000" b="1" i="0" u="none" strike="noStrike" kern="0" cap="none" spc="-35"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ĐTĐ</a:t>
            </a:r>
            <a:r>
              <a:rPr kumimoji="0" sz="1000" b="1" i="0" u="none" strike="noStrike" kern="0" cap="none" spc="-45"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không</a:t>
            </a:r>
            <a:r>
              <a:rPr kumimoji="0" sz="1000" b="1" i="0" u="none" strike="noStrike" kern="0" cap="none" spc="-25"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biết</a:t>
            </a:r>
            <a:r>
              <a:rPr kumimoji="0" sz="1000" b="1" i="0" u="none" strike="noStrike" kern="0" cap="none" spc="-45" normalizeH="0" baseline="0" noProof="0" dirty="0">
                <a:ln>
                  <a:noFill/>
                </a:ln>
                <a:solidFill>
                  <a:srgbClr val="7E7E7E"/>
                </a:solidFill>
                <a:effectLst/>
                <a:uLnTx/>
                <a:uFillTx/>
                <a:latin typeface="Verdana"/>
                <a:cs typeface="Verdana"/>
              </a:rPr>
              <a:t> </a:t>
            </a:r>
            <a:r>
              <a:rPr kumimoji="0" sz="1000" b="1" i="0" u="none" strike="noStrike" kern="0" cap="none" spc="-25" normalizeH="0" baseline="0" noProof="0" dirty="0">
                <a:ln>
                  <a:noFill/>
                </a:ln>
                <a:solidFill>
                  <a:srgbClr val="7E7E7E"/>
                </a:solidFill>
                <a:effectLst/>
                <a:uLnTx/>
                <a:uFillTx/>
                <a:latin typeface="Verdana"/>
                <a:cs typeface="Verdana"/>
              </a:rPr>
              <a:t>họ </a:t>
            </a:r>
            <a:r>
              <a:rPr kumimoji="0" sz="1000" b="1" i="0" u="none" strike="noStrike" kern="0" cap="none" spc="0" normalizeH="0" baseline="0" noProof="0" dirty="0">
                <a:ln>
                  <a:noFill/>
                </a:ln>
                <a:solidFill>
                  <a:srgbClr val="7E7E7E"/>
                </a:solidFill>
                <a:effectLst/>
                <a:uLnTx/>
                <a:uFillTx/>
                <a:latin typeface="Verdana"/>
                <a:cs typeface="Verdana"/>
              </a:rPr>
              <a:t>mắc</a:t>
            </a:r>
            <a:r>
              <a:rPr kumimoji="0" sz="1000" b="1" i="0" u="none" strike="noStrike" kern="0" cap="none" spc="-30"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ĐTĐ</a:t>
            </a:r>
            <a:r>
              <a:rPr kumimoji="0" sz="1000" b="1" i="0" u="none" strike="noStrike" kern="0" cap="none" spc="-40"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(1.8</a:t>
            </a:r>
            <a:r>
              <a:rPr kumimoji="0" sz="1000" b="1" i="0" u="none" strike="noStrike" kern="0" cap="none" spc="-30" normalizeH="0" baseline="0" noProof="0" dirty="0">
                <a:ln>
                  <a:noFill/>
                </a:ln>
                <a:solidFill>
                  <a:srgbClr val="7E7E7E"/>
                </a:solidFill>
                <a:effectLst/>
                <a:uLnTx/>
                <a:uFillTx/>
                <a:latin typeface="Verdana"/>
                <a:cs typeface="Verdana"/>
              </a:rPr>
              <a:t> </a:t>
            </a:r>
            <a:r>
              <a:rPr kumimoji="0" sz="1000" b="1" i="0" u="none" strike="noStrike" kern="0" cap="none" spc="-10" normalizeH="0" baseline="0" noProof="0" dirty="0">
                <a:ln>
                  <a:noFill/>
                </a:ln>
                <a:solidFill>
                  <a:srgbClr val="7E7E7E"/>
                </a:solidFill>
                <a:effectLst/>
                <a:uLnTx/>
                <a:uFillTx/>
                <a:latin typeface="Verdana"/>
                <a:cs typeface="Verdana"/>
              </a:rPr>
              <a:t>million)</a:t>
            </a:r>
            <a:r>
              <a:rPr kumimoji="0" sz="975" b="1" i="0" u="none" strike="noStrike" kern="0" cap="none" spc="-15" normalizeH="0" baseline="25641" noProof="0" dirty="0">
                <a:ln>
                  <a:noFill/>
                </a:ln>
                <a:solidFill>
                  <a:srgbClr val="7E7E7E"/>
                </a:solidFill>
                <a:effectLst/>
                <a:uLnTx/>
                <a:uFillTx/>
                <a:latin typeface="Verdana"/>
                <a:cs typeface="Verdana"/>
              </a:rPr>
              <a:t>1</a:t>
            </a:r>
            <a:endParaRPr kumimoji="0" sz="975" b="0" i="0" u="none" strike="noStrike" kern="0" cap="none" spc="0" normalizeH="0" baseline="25641" noProof="0">
              <a:ln>
                <a:noFill/>
              </a:ln>
              <a:solidFill>
                <a:sysClr val="windowText" lastClr="000000"/>
              </a:solidFill>
              <a:effectLst/>
              <a:uLnTx/>
              <a:uFillTx/>
              <a:latin typeface="Verdana"/>
              <a:cs typeface="Verdana"/>
            </a:endParaRPr>
          </a:p>
        </p:txBody>
      </p:sp>
      <p:sp>
        <p:nvSpPr>
          <p:cNvPr id="52" name="object 52"/>
          <p:cNvSpPr txBox="1"/>
          <p:nvPr/>
        </p:nvSpPr>
        <p:spPr>
          <a:xfrm>
            <a:off x="7758430" y="4171950"/>
            <a:ext cx="1848485" cy="2393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rgbClr val="001864"/>
                </a:solidFill>
                <a:effectLst/>
                <a:uLnTx/>
                <a:uFillTx/>
                <a:latin typeface="Verdana"/>
                <a:cs typeface="Verdana"/>
              </a:rPr>
              <a:t>ÍT</a:t>
            </a:r>
            <a:r>
              <a:rPr kumimoji="0" sz="1100" b="0" i="0" u="none" strike="noStrike" kern="0" cap="none" spc="-15" normalizeH="0" baseline="0" noProof="0" dirty="0">
                <a:ln>
                  <a:noFill/>
                </a:ln>
                <a:solidFill>
                  <a:srgbClr val="001864"/>
                </a:solidFill>
                <a:effectLst/>
                <a:uLnTx/>
                <a:uFillTx/>
                <a:latin typeface="Verdana"/>
                <a:cs typeface="Verdana"/>
              </a:rPr>
              <a:t> </a:t>
            </a:r>
            <a:r>
              <a:rPr kumimoji="0" sz="1100" b="0" i="0" u="none" strike="noStrike" kern="0" cap="none" spc="0" normalizeH="0" baseline="0" noProof="0" dirty="0">
                <a:ln>
                  <a:noFill/>
                </a:ln>
                <a:solidFill>
                  <a:srgbClr val="001864"/>
                </a:solidFill>
                <a:effectLst/>
                <a:uLnTx/>
                <a:uFillTx/>
                <a:latin typeface="Verdana"/>
                <a:cs typeface="Verdana"/>
              </a:rPr>
              <a:t>HƠN</a:t>
            </a:r>
            <a:r>
              <a:rPr kumimoji="0" sz="1100" b="0" i="0" u="none" strike="noStrike" kern="0" cap="none" spc="-5" normalizeH="0" baseline="0" noProof="0" dirty="0">
                <a:ln>
                  <a:noFill/>
                </a:ln>
                <a:solidFill>
                  <a:srgbClr val="001864"/>
                </a:solidFill>
                <a:effectLst/>
                <a:uLnTx/>
                <a:uFillTx/>
                <a:latin typeface="Verdana"/>
                <a:cs typeface="Verdana"/>
              </a:rPr>
              <a:t> </a:t>
            </a:r>
            <a:r>
              <a:rPr kumimoji="0" sz="1400" b="1" i="0" u="none" strike="noStrike" kern="0" cap="none" spc="0" normalizeH="0" baseline="0" noProof="0" dirty="0">
                <a:ln>
                  <a:noFill/>
                </a:ln>
                <a:solidFill>
                  <a:srgbClr val="E6490D"/>
                </a:solidFill>
                <a:effectLst/>
                <a:uLnTx/>
                <a:uFillTx/>
                <a:latin typeface="Verdana"/>
                <a:cs typeface="Verdana"/>
              </a:rPr>
              <a:t>1</a:t>
            </a:r>
            <a:r>
              <a:rPr kumimoji="0" sz="1400" b="1" i="0" u="none" strike="noStrike" kern="0" cap="none" spc="60" normalizeH="0" baseline="0" noProof="0" dirty="0">
                <a:ln>
                  <a:noFill/>
                </a:ln>
                <a:solidFill>
                  <a:srgbClr val="E6490D"/>
                </a:solidFill>
                <a:effectLst/>
                <a:uLnTx/>
                <a:uFillTx/>
                <a:latin typeface="Verdana"/>
                <a:cs typeface="Verdana"/>
              </a:rPr>
              <a:t> </a:t>
            </a:r>
            <a:r>
              <a:rPr kumimoji="0" sz="1100" b="0" i="0" u="none" strike="noStrike" kern="0" cap="none" spc="0" normalizeH="0" baseline="0" noProof="0" dirty="0">
                <a:ln>
                  <a:noFill/>
                </a:ln>
                <a:solidFill>
                  <a:srgbClr val="001864"/>
                </a:solidFill>
                <a:effectLst/>
                <a:uLnTx/>
                <a:uFillTx/>
                <a:latin typeface="Verdana"/>
                <a:cs typeface="Verdana"/>
              </a:rPr>
              <a:t>TRONG</a:t>
            </a:r>
            <a:r>
              <a:rPr kumimoji="0" sz="1100" b="0" i="0" u="none" strike="noStrike" kern="0" cap="none" spc="-25" normalizeH="0" baseline="0" noProof="0" dirty="0">
                <a:ln>
                  <a:noFill/>
                </a:ln>
                <a:solidFill>
                  <a:srgbClr val="001864"/>
                </a:solidFill>
                <a:effectLst/>
                <a:uLnTx/>
                <a:uFillTx/>
                <a:latin typeface="Verdana"/>
                <a:cs typeface="Verdana"/>
              </a:rPr>
              <a:t> </a:t>
            </a:r>
            <a:r>
              <a:rPr kumimoji="0" sz="1100" b="0" i="0" u="none" strike="noStrike" kern="0" cap="none" spc="0" normalizeH="0" baseline="0" noProof="0" dirty="0">
                <a:ln>
                  <a:noFill/>
                </a:ln>
                <a:solidFill>
                  <a:srgbClr val="001864"/>
                </a:solidFill>
                <a:effectLst/>
                <a:uLnTx/>
                <a:uFillTx/>
                <a:latin typeface="Verdana"/>
                <a:cs typeface="Verdana"/>
              </a:rPr>
              <a:t>SỐ</a:t>
            </a:r>
            <a:r>
              <a:rPr kumimoji="0" sz="1100" b="0" i="0" u="none" strike="noStrike" kern="0" cap="none" spc="-20" normalizeH="0" baseline="0" noProof="0" dirty="0">
                <a:ln>
                  <a:noFill/>
                </a:ln>
                <a:solidFill>
                  <a:srgbClr val="001864"/>
                </a:solidFill>
                <a:effectLst/>
                <a:uLnTx/>
                <a:uFillTx/>
                <a:latin typeface="Verdana"/>
                <a:cs typeface="Verdana"/>
              </a:rPr>
              <a:t> </a:t>
            </a:r>
            <a:r>
              <a:rPr kumimoji="0" sz="1400" b="1" i="0" u="none" strike="noStrike" kern="0" cap="none" spc="-25" normalizeH="0" baseline="0" noProof="0" dirty="0">
                <a:ln>
                  <a:noFill/>
                </a:ln>
                <a:solidFill>
                  <a:srgbClr val="E6490D"/>
                </a:solidFill>
                <a:effectLst/>
                <a:uLnTx/>
                <a:uFillTx/>
                <a:latin typeface="Verdana"/>
                <a:cs typeface="Verdana"/>
              </a:rPr>
              <a:t>10</a:t>
            </a:r>
            <a:endParaRPr kumimoji="0" sz="1400" b="0" i="0" u="none" strike="noStrike" kern="0" cap="none" spc="0" normalizeH="0" baseline="0" noProof="0">
              <a:ln>
                <a:noFill/>
              </a:ln>
              <a:solidFill>
                <a:sysClr val="windowText" lastClr="000000"/>
              </a:solidFill>
              <a:effectLst/>
              <a:uLnTx/>
              <a:uFillTx/>
              <a:latin typeface="Verdana"/>
              <a:cs typeface="Verdana"/>
            </a:endParaRPr>
          </a:p>
        </p:txBody>
      </p:sp>
      <p:sp>
        <p:nvSpPr>
          <p:cNvPr id="53" name="object 53"/>
          <p:cNvSpPr txBox="1"/>
          <p:nvPr/>
        </p:nvSpPr>
        <p:spPr>
          <a:xfrm>
            <a:off x="7758430" y="4436745"/>
            <a:ext cx="232346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rgbClr val="7E7E7E"/>
                </a:solidFill>
                <a:effectLst/>
                <a:uLnTx/>
                <a:uFillTx/>
                <a:latin typeface="Verdana"/>
                <a:cs typeface="Verdana"/>
              </a:rPr>
              <a:t>Người</a:t>
            </a:r>
            <a:r>
              <a:rPr kumimoji="0" sz="1000" b="1" i="0" u="none" strike="noStrike" kern="0" cap="none" spc="-40"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đạt</a:t>
            </a:r>
            <a:r>
              <a:rPr kumimoji="0" sz="1000" b="1" i="0" u="none" strike="noStrike" kern="0" cap="none" spc="-40"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được</a:t>
            </a:r>
            <a:r>
              <a:rPr kumimoji="0" sz="1000" b="1" i="0" u="none" strike="noStrike" kern="0" cap="none" spc="-35"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mục</a:t>
            </a:r>
            <a:r>
              <a:rPr kumimoji="0" sz="1000" b="1" i="0" u="none" strike="noStrike" kern="0" cap="none" spc="-30"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tiêu</a:t>
            </a:r>
            <a:r>
              <a:rPr kumimoji="0" sz="1000" b="1" i="0" u="none" strike="noStrike" kern="0" cap="none" spc="-35" normalizeH="0" baseline="0" noProof="0" dirty="0">
                <a:ln>
                  <a:noFill/>
                </a:ln>
                <a:solidFill>
                  <a:srgbClr val="7E7E7E"/>
                </a:solidFill>
                <a:effectLst/>
                <a:uLnTx/>
                <a:uFillTx/>
                <a:latin typeface="Verdana"/>
                <a:cs typeface="Verdana"/>
              </a:rPr>
              <a:t> </a:t>
            </a:r>
            <a:r>
              <a:rPr kumimoji="0" sz="1000" b="1" i="0" u="none" strike="noStrike" kern="0" cap="none" spc="0" normalizeH="0" baseline="0" noProof="0" dirty="0">
                <a:ln>
                  <a:noFill/>
                </a:ln>
                <a:solidFill>
                  <a:srgbClr val="7E7E7E"/>
                </a:solidFill>
                <a:effectLst/>
                <a:uLnTx/>
                <a:uFillTx/>
                <a:latin typeface="Verdana"/>
                <a:cs typeface="Verdana"/>
              </a:rPr>
              <a:t>điều</a:t>
            </a:r>
            <a:r>
              <a:rPr kumimoji="0" sz="1000" b="1" i="0" u="none" strike="noStrike" kern="0" cap="none" spc="-35" normalizeH="0" baseline="0" noProof="0" dirty="0">
                <a:ln>
                  <a:noFill/>
                </a:ln>
                <a:solidFill>
                  <a:srgbClr val="7E7E7E"/>
                </a:solidFill>
                <a:effectLst/>
                <a:uLnTx/>
                <a:uFillTx/>
                <a:latin typeface="Verdana"/>
                <a:cs typeface="Verdana"/>
              </a:rPr>
              <a:t> </a:t>
            </a:r>
            <a:r>
              <a:rPr kumimoji="0" sz="1000" b="1" i="0" u="none" strike="noStrike" kern="0" cap="none" spc="-25" normalizeH="0" baseline="0" noProof="0" dirty="0">
                <a:ln>
                  <a:noFill/>
                </a:ln>
                <a:solidFill>
                  <a:srgbClr val="7E7E7E"/>
                </a:solidFill>
                <a:effectLst/>
                <a:uLnTx/>
                <a:uFillTx/>
                <a:latin typeface="Verdana"/>
                <a:cs typeface="Verdana"/>
              </a:rPr>
              <a:t>trị</a:t>
            </a:r>
            <a:endParaRPr kumimoji="0" sz="1000" b="0" i="0" u="none" strike="noStrike" kern="0" cap="none" spc="0" normalizeH="0" baseline="0" noProof="0">
              <a:ln>
                <a:noFill/>
              </a:ln>
              <a:solidFill>
                <a:sysClr val="windowText" lastClr="000000"/>
              </a:solidFill>
              <a:effectLst/>
              <a:uLnTx/>
              <a:uFillTx/>
              <a:latin typeface="Verdana"/>
              <a:cs typeface="Verdana"/>
            </a:endParaRPr>
          </a:p>
        </p:txBody>
      </p:sp>
      <p:sp>
        <p:nvSpPr>
          <p:cNvPr id="54" name="object 54"/>
          <p:cNvSpPr txBox="1"/>
          <p:nvPr/>
        </p:nvSpPr>
        <p:spPr>
          <a:xfrm>
            <a:off x="7758430" y="4549521"/>
            <a:ext cx="177800" cy="128270"/>
          </a:xfrm>
          <a:prstGeom prst="rect">
            <a:avLst/>
          </a:prstGeom>
        </p:spPr>
        <p:txBody>
          <a:bodyPr vert="horz" wrap="square" lIns="0" tIns="15240" rIns="0" bIns="0" rtlCol="0">
            <a:spAutoFit/>
          </a:bodyPr>
          <a:lstStyle/>
          <a:p>
            <a:pPr marL="12700" marR="0" lvl="0" indent="0" defTabSz="914400" eaLnBrk="1" fontAlgn="auto" latinLnBrk="0" hangingPunct="1">
              <a:lnSpc>
                <a:spcPct val="100000"/>
              </a:lnSpc>
              <a:spcBef>
                <a:spcPts val="120"/>
              </a:spcBef>
              <a:spcAft>
                <a:spcPts val="0"/>
              </a:spcAft>
              <a:buClrTx/>
              <a:buSzTx/>
              <a:buFontTx/>
              <a:buNone/>
              <a:tabLst/>
              <a:defRPr/>
            </a:pPr>
            <a:r>
              <a:rPr kumimoji="0" sz="650" b="1" i="0" u="none" strike="noStrike" kern="0" cap="none" spc="-25" normalizeH="0" baseline="0" noProof="0" dirty="0">
                <a:ln>
                  <a:noFill/>
                </a:ln>
                <a:solidFill>
                  <a:srgbClr val="7E7E7E"/>
                </a:solidFill>
                <a:effectLst/>
                <a:uLnTx/>
                <a:uFillTx/>
                <a:latin typeface="Verdana"/>
                <a:cs typeface="Verdana"/>
              </a:rPr>
              <a:t>1,2</a:t>
            </a:r>
            <a:endParaRPr kumimoji="0" sz="650" b="0" i="0" u="none" strike="noStrike" kern="0" cap="none" spc="0" normalizeH="0" baseline="0" noProof="0">
              <a:ln>
                <a:noFill/>
              </a:ln>
              <a:solidFill>
                <a:sysClr val="windowText" lastClr="000000"/>
              </a:solidFill>
              <a:effectLst/>
              <a:uLnTx/>
              <a:uFillTx/>
              <a:latin typeface="Verdana"/>
              <a:cs typeface="Verdana"/>
            </a:endParaRPr>
          </a:p>
        </p:txBody>
      </p:sp>
      <p:grpSp>
        <p:nvGrpSpPr>
          <p:cNvPr id="55" name="object 55"/>
          <p:cNvGrpSpPr/>
          <p:nvPr/>
        </p:nvGrpSpPr>
        <p:grpSpPr>
          <a:xfrm>
            <a:off x="7748016" y="2065445"/>
            <a:ext cx="2279015" cy="2130425"/>
            <a:chOff x="7748016" y="2065445"/>
            <a:chExt cx="2279015" cy="2130425"/>
          </a:xfrm>
        </p:grpSpPr>
        <p:sp>
          <p:nvSpPr>
            <p:cNvPr id="56" name="object 56"/>
            <p:cNvSpPr/>
            <p:nvPr/>
          </p:nvSpPr>
          <p:spPr>
            <a:xfrm>
              <a:off x="7748016" y="3698335"/>
              <a:ext cx="171450" cy="497840"/>
            </a:xfrm>
            <a:custGeom>
              <a:avLst/>
              <a:gdLst/>
              <a:ahLst/>
              <a:cxnLst/>
              <a:rect l="l" t="t" r="r" b="b"/>
              <a:pathLst>
                <a:path w="171450" h="497839">
                  <a:moveTo>
                    <a:pt x="85000" y="0"/>
                  </a:moveTo>
                  <a:lnTo>
                    <a:pt x="42158" y="143"/>
                  </a:lnTo>
                  <a:lnTo>
                    <a:pt x="6120" y="29304"/>
                  </a:lnTo>
                  <a:lnTo>
                    <a:pt x="0" y="61555"/>
                  </a:lnTo>
                  <a:lnTo>
                    <a:pt x="0" y="218881"/>
                  </a:lnTo>
                  <a:lnTo>
                    <a:pt x="136" y="220677"/>
                  </a:lnTo>
                  <a:lnTo>
                    <a:pt x="1916" y="232002"/>
                  </a:lnTo>
                  <a:lnTo>
                    <a:pt x="7801" y="238466"/>
                  </a:lnTo>
                  <a:lnTo>
                    <a:pt x="21764" y="238466"/>
                  </a:lnTo>
                  <a:lnTo>
                    <a:pt x="27648" y="232002"/>
                  </a:lnTo>
                  <a:lnTo>
                    <a:pt x="29565" y="219791"/>
                  </a:lnTo>
                  <a:lnTo>
                    <a:pt x="29701" y="217085"/>
                  </a:lnTo>
                  <a:lnTo>
                    <a:pt x="29701" y="68379"/>
                  </a:lnTo>
                  <a:lnTo>
                    <a:pt x="32302" y="68379"/>
                  </a:lnTo>
                  <a:lnTo>
                    <a:pt x="34492" y="68571"/>
                  </a:lnTo>
                  <a:lnTo>
                    <a:pt x="38735" y="68211"/>
                  </a:lnTo>
                  <a:lnTo>
                    <a:pt x="39146" y="69289"/>
                  </a:lnTo>
                  <a:lnTo>
                    <a:pt x="39049" y="176142"/>
                  </a:lnTo>
                  <a:lnTo>
                    <a:pt x="39009" y="468531"/>
                  </a:lnTo>
                  <a:lnTo>
                    <a:pt x="40181" y="478443"/>
                  </a:lnTo>
                  <a:lnTo>
                    <a:pt x="43560" y="486671"/>
                  </a:lnTo>
                  <a:lnTo>
                    <a:pt x="48941" y="492879"/>
                  </a:lnTo>
                  <a:lnTo>
                    <a:pt x="56119" y="496729"/>
                  </a:lnTo>
                  <a:lnTo>
                    <a:pt x="56393" y="496729"/>
                  </a:lnTo>
                  <a:lnTo>
                    <a:pt x="56666" y="497088"/>
                  </a:lnTo>
                  <a:lnTo>
                    <a:pt x="56940" y="497268"/>
                  </a:lnTo>
                  <a:lnTo>
                    <a:pt x="63510" y="497268"/>
                  </a:lnTo>
                  <a:lnTo>
                    <a:pt x="63647" y="497088"/>
                  </a:lnTo>
                  <a:lnTo>
                    <a:pt x="64194" y="496729"/>
                  </a:lnTo>
                  <a:lnTo>
                    <a:pt x="71508" y="492895"/>
                  </a:lnTo>
                  <a:lnTo>
                    <a:pt x="76924" y="486671"/>
                  </a:lnTo>
                  <a:lnTo>
                    <a:pt x="80286" y="478292"/>
                  </a:lnTo>
                  <a:lnTo>
                    <a:pt x="81441" y="467992"/>
                  </a:lnTo>
                  <a:lnTo>
                    <a:pt x="81441" y="237029"/>
                  </a:lnTo>
                  <a:lnTo>
                    <a:pt x="90748" y="237029"/>
                  </a:lnTo>
                  <a:lnTo>
                    <a:pt x="90748" y="468352"/>
                  </a:lnTo>
                  <a:lnTo>
                    <a:pt x="91565" y="477079"/>
                  </a:lnTo>
                  <a:lnTo>
                    <a:pt x="106900" y="496549"/>
                  </a:lnTo>
                  <a:lnTo>
                    <a:pt x="108543" y="497268"/>
                  </a:lnTo>
                  <a:lnTo>
                    <a:pt x="115113" y="497268"/>
                  </a:lnTo>
                  <a:lnTo>
                    <a:pt x="116754" y="496549"/>
                  </a:lnTo>
                  <a:lnTo>
                    <a:pt x="118397" y="496010"/>
                  </a:lnTo>
                  <a:lnTo>
                    <a:pt x="133181" y="68738"/>
                  </a:lnTo>
                  <a:lnTo>
                    <a:pt x="142351" y="68738"/>
                  </a:lnTo>
                  <a:lnTo>
                    <a:pt x="142351" y="217804"/>
                  </a:lnTo>
                  <a:lnTo>
                    <a:pt x="143309" y="231092"/>
                  </a:lnTo>
                  <a:lnTo>
                    <a:pt x="149605" y="238634"/>
                  </a:lnTo>
                  <a:lnTo>
                    <a:pt x="157817" y="238466"/>
                  </a:lnTo>
                  <a:lnTo>
                    <a:pt x="164387" y="238466"/>
                  </a:lnTo>
                  <a:lnTo>
                    <a:pt x="171094" y="229847"/>
                  </a:lnTo>
                  <a:lnTo>
                    <a:pt x="170957" y="221036"/>
                  </a:lnTo>
                  <a:lnTo>
                    <a:pt x="170823" y="179984"/>
                  </a:lnTo>
                  <a:lnTo>
                    <a:pt x="170803" y="138985"/>
                  </a:lnTo>
                  <a:lnTo>
                    <a:pt x="170957" y="50781"/>
                  </a:lnTo>
                  <a:lnTo>
                    <a:pt x="170137" y="44844"/>
                  </a:lnTo>
                  <a:lnTo>
                    <a:pt x="153164" y="10462"/>
                  </a:lnTo>
                  <a:lnTo>
                    <a:pt x="106408" y="35"/>
                  </a:lnTo>
                  <a:lnTo>
                    <a:pt x="8500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7" name="object 57"/>
            <p:cNvPicPr/>
            <p:nvPr/>
          </p:nvPicPr>
          <p:blipFill>
            <a:blip r:embed="rId7" cstate="print"/>
            <a:stretch>
              <a:fillRect/>
            </a:stretch>
          </p:blipFill>
          <p:spPr>
            <a:xfrm>
              <a:off x="7793869" y="3589445"/>
              <a:ext cx="75555" cy="98786"/>
            </a:xfrm>
            <a:prstGeom prst="rect">
              <a:avLst/>
            </a:prstGeom>
          </p:spPr>
        </p:pic>
        <p:sp>
          <p:nvSpPr>
            <p:cNvPr id="58" name="object 58"/>
            <p:cNvSpPr/>
            <p:nvPr/>
          </p:nvSpPr>
          <p:spPr>
            <a:xfrm>
              <a:off x="7955280" y="3698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9" name="object 59"/>
            <p:cNvPicPr/>
            <p:nvPr/>
          </p:nvPicPr>
          <p:blipFill>
            <a:blip r:embed="rId8" cstate="print"/>
            <a:stretch>
              <a:fillRect/>
            </a:stretch>
          </p:blipFill>
          <p:spPr>
            <a:xfrm>
              <a:off x="8000312" y="3589445"/>
              <a:ext cx="74203" cy="98786"/>
            </a:xfrm>
            <a:prstGeom prst="rect">
              <a:avLst/>
            </a:prstGeom>
          </p:spPr>
        </p:pic>
        <p:sp>
          <p:nvSpPr>
            <p:cNvPr id="60" name="object 60"/>
            <p:cNvSpPr/>
            <p:nvPr/>
          </p:nvSpPr>
          <p:spPr>
            <a:xfrm>
              <a:off x="8366760" y="3698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1" name="object 61"/>
            <p:cNvPicPr/>
            <p:nvPr/>
          </p:nvPicPr>
          <p:blipFill>
            <a:blip r:embed="rId9" cstate="print"/>
            <a:stretch>
              <a:fillRect/>
            </a:stretch>
          </p:blipFill>
          <p:spPr>
            <a:xfrm>
              <a:off x="8411792" y="3589445"/>
              <a:ext cx="74203" cy="98786"/>
            </a:xfrm>
            <a:prstGeom prst="rect">
              <a:avLst/>
            </a:prstGeom>
          </p:spPr>
        </p:pic>
        <p:sp>
          <p:nvSpPr>
            <p:cNvPr id="62" name="object 62"/>
            <p:cNvSpPr/>
            <p:nvPr/>
          </p:nvSpPr>
          <p:spPr>
            <a:xfrm>
              <a:off x="8776716" y="3698335"/>
              <a:ext cx="171450" cy="497840"/>
            </a:xfrm>
            <a:custGeom>
              <a:avLst/>
              <a:gdLst/>
              <a:ahLst/>
              <a:cxnLst/>
              <a:rect l="l" t="t" r="r" b="b"/>
              <a:pathLst>
                <a:path w="171450" h="497839">
                  <a:moveTo>
                    <a:pt x="85000" y="0"/>
                  </a:moveTo>
                  <a:lnTo>
                    <a:pt x="42158" y="143"/>
                  </a:lnTo>
                  <a:lnTo>
                    <a:pt x="6120" y="29304"/>
                  </a:lnTo>
                  <a:lnTo>
                    <a:pt x="0" y="61555"/>
                  </a:lnTo>
                  <a:lnTo>
                    <a:pt x="0" y="218881"/>
                  </a:lnTo>
                  <a:lnTo>
                    <a:pt x="136" y="220677"/>
                  </a:lnTo>
                  <a:lnTo>
                    <a:pt x="1916" y="232002"/>
                  </a:lnTo>
                  <a:lnTo>
                    <a:pt x="7801" y="238466"/>
                  </a:lnTo>
                  <a:lnTo>
                    <a:pt x="21764" y="238466"/>
                  </a:lnTo>
                  <a:lnTo>
                    <a:pt x="27648" y="232002"/>
                  </a:lnTo>
                  <a:lnTo>
                    <a:pt x="29565" y="219791"/>
                  </a:lnTo>
                  <a:lnTo>
                    <a:pt x="29701" y="217085"/>
                  </a:lnTo>
                  <a:lnTo>
                    <a:pt x="29701" y="68379"/>
                  </a:lnTo>
                  <a:lnTo>
                    <a:pt x="32302" y="68379"/>
                  </a:lnTo>
                  <a:lnTo>
                    <a:pt x="34492" y="68571"/>
                  </a:lnTo>
                  <a:lnTo>
                    <a:pt x="38735" y="68211"/>
                  </a:lnTo>
                  <a:lnTo>
                    <a:pt x="39146" y="69289"/>
                  </a:lnTo>
                  <a:lnTo>
                    <a:pt x="39049" y="176142"/>
                  </a:lnTo>
                  <a:lnTo>
                    <a:pt x="39009" y="468531"/>
                  </a:lnTo>
                  <a:lnTo>
                    <a:pt x="40181" y="478443"/>
                  </a:lnTo>
                  <a:lnTo>
                    <a:pt x="43560" y="486671"/>
                  </a:lnTo>
                  <a:lnTo>
                    <a:pt x="48941" y="492879"/>
                  </a:lnTo>
                  <a:lnTo>
                    <a:pt x="56119" y="496729"/>
                  </a:lnTo>
                  <a:lnTo>
                    <a:pt x="56393" y="496729"/>
                  </a:lnTo>
                  <a:lnTo>
                    <a:pt x="56666" y="497088"/>
                  </a:lnTo>
                  <a:lnTo>
                    <a:pt x="56940" y="497268"/>
                  </a:lnTo>
                  <a:lnTo>
                    <a:pt x="63510" y="497268"/>
                  </a:lnTo>
                  <a:lnTo>
                    <a:pt x="63647" y="497088"/>
                  </a:lnTo>
                  <a:lnTo>
                    <a:pt x="64194" y="496729"/>
                  </a:lnTo>
                  <a:lnTo>
                    <a:pt x="71508" y="492895"/>
                  </a:lnTo>
                  <a:lnTo>
                    <a:pt x="76924" y="486671"/>
                  </a:lnTo>
                  <a:lnTo>
                    <a:pt x="80286" y="478292"/>
                  </a:lnTo>
                  <a:lnTo>
                    <a:pt x="81441" y="467992"/>
                  </a:lnTo>
                  <a:lnTo>
                    <a:pt x="81441" y="237029"/>
                  </a:lnTo>
                  <a:lnTo>
                    <a:pt x="90748" y="237029"/>
                  </a:lnTo>
                  <a:lnTo>
                    <a:pt x="90748" y="468352"/>
                  </a:lnTo>
                  <a:lnTo>
                    <a:pt x="91565" y="477079"/>
                  </a:lnTo>
                  <a:lnTo>
                    <a:pt x="106900" y="496549"/>
                  </a:lnTo>
                  <a:lnTo>
                    <a:pt x="108543" y="497268"/>
                  </a:lnTo>
                  <a:lnTo>
                    <a:pt x="115113" y="497268"/>
                  </a:lnTo>
                  <a:lnTo>
                    <a:pt x="116754" y="496549"/>
                  </a:lnTo>
                  <a:lnTo>
                    <a:pt x="118397" y="496010"/>
                  </a:lnTo>
                  <a:lnTo>
                    <a:pt x="133181" y="68738"/>
                  </a:lnTo>
                  <a:lnTo>
                    <a:pt x="142351" y="68738"/>
                  </a:lnTo>
                  <a:lnTo>
                    <a:pt x="142351" y="217804"/>
                  </a:lnTo>
                  <a:lnTo>
                    <a:pt x="143309" y="231092"/>
                  </a:lnTo>
                  <a:lnTo>
                    <a:pt x="149605" y="238634"/>
                  </a:lnTo>
                  <a:lnTo>
                    <a:pt x="157817" y="238466"/>
                  </a:lnTo>
                  <a:lnTo>
                    <a:pt x="164387" y="238466"/>
                  </a:lnTo>
                  <a:lnTo>
                    <a:pt x="171094" y="229847"/>
                  </a:lnTo>
                  <a:lnTo>
                    <a:pt x="170957" y="221036"/>
                  </a:lnTo>
                  <a:lnTo>
                    <a:pt x="170823" y="179984"/>
                  </a:lnTo>
                  <a:lnTo>
                    <a:pt x="170803" y="138985"/>
                  </a:lnTo>
                  <a:lnTo>
                    <a:pt x="170957" y="50781"/>
                  </a:lnTo>
                  <a:lnTo>
                    <a:pt x="170137" y="44844"/>
                  </a:lnTo>
                  <a:lnTo>
                    <a:pt x="153164" y="10462"/>
                  </a:lnTo>
                  <a:lnTo>
                    <a:pt x="106408" y="35"/>
                  </a:lnTo>
                  <a:lnTo>
                    <a:pt x="85000"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3" name="object 63"/>
            <p:cNvPicPr/>
            <p:nvPr/>
          </p:nvPicPr>
          <p:blipFill>
            <a:blip r:embed="rId8" cstate="print"/>
            <a:stretch>
              <a:fillRect/>
            </a:stretch>
          </p:blipFill>
          <p:spPr>
            <a:xfrm>
              <a:off x="8822569" y="3589445"/>
              <a:ext cx="75555" cy="98786"/>
            </a:xfrm>
            <a:prstGeom prst="rect">
              <a:avLst/>
            </a:prstGeom>
          </p:spPr>
        </p:pic>
        <p:sp>
          <p:nvSpPr>
            <p:cNvPr id="64" name="object 64"/>
            <p:cNvSpPr/>
            <p:nvPr/>
          </p:nvSpPr>
          <p:spPr>
            <a:xfrm>
              <a:off x="9189720" y="3698335"/>
              <a:ext cx="170180" cy="497840"/>
            </a:xfrm>
            <a:custGeom>
              <a:avLst/>
              <a:gdLst/>
              <a:ahLst/>
              <a:cxnLst/>
              <a:rect l="l" t="t" r="r" b="b"/>
              <a:pathLst>
                <a:path w="170179" h="497839">
                  <a:moveTo>
                    <a:pt x="84239" y="0"/>
                  </a:moveTo>
                  <a:lnTo>
                    <a:pt x="41781" y="143"/>
                  </a:lnTo>
                  <a:lnTo>
                    <a:pt x="6066" y="29304"/>
                  </a:lnTo>
                  <a:lnTo>
                    <a:pt x="0" y="61555"/>
                  </a:lnTo>
                  <a:lnTo>
                    <a:pt x="0" y="218881"/>
                  </a:lnTo>
                  <a:lnTo>
                    <a:pt x="135" y="220677"/>
                  </a:lnTo>
                  <a:lnTo>
                    <a:pt x="1899" y="232002"/>
                  </a:lnTo>
                  <a:lnTo>
                    <a:pt x="7732" y="238466"/>
                  </a:lnTo>
                  <a:lnTo>
                    <a:pt x="21569" y="238466"/>
                  </a:lnTo>
                  <a:lnTo>
                    <a:pt x="27401" y="232002"/>
                  </a:lnTo>
                  <a:lnTo>
                    <a:pt x="29300" y="219791"/>
                  </a:lnTo>
                  <a:lnTo>
                    <a:pt x="29436" y="217085"/>
                  </a:lnTo>
                  <a:lnTo>
                    <a:pt x="29436" y="68379"/>
                  </a:lnTo>
                  <a:lnTo>
                    <a:pt x="32013" y="68379"/>
                  </a:lnTo>
                  <a:lnTo>
                    <a:pt x="34183" y="68571"/>
                  </a:lnTo>
                  <a:lnTo>
                    <a:pt x="38389" y="68211"/>
                  </a:lnTo>
                  <a:lnTo>
                    <a:pt x="38795" y="69289"/>
                  </a:lnTo>
                  <a:lnTo>
                    <a:pt x="38700" y="176142"/>
                  </a:lnTo>
                  <a:lnTo>
                    <a:pt x="38660" y="468531"/>
                  </a:lnTo>
                  <a:lnTo>
                    <a:pt x="39821" y="478443"/>
                  </a:lnTo>
                  <a:lnTo>
                    <a:pt x="43171" y="486671"/>
                  </a:lnTo>
                  <a:lnTo>
                    <a:pt x="48504" y="492879"/>
                  </a:lnTo>
                  <a:lnTo>
                    <a:pt x="55617" y="496729"/>
                  </a:lnTo>
                  <a:lnTo>
                    <a:pt x="55888" y="496729"/>
                  </a:lnTo>
                  <a:lnTo>
                    <a:pt x="56159" y="497088"/>
                  </a:lnTo>
                  <a:lnTo>
                    <a:pt x="56430" y="497268"/>
                  </a:lnTo>
                  <a:lnTo>
                    <a:pt x="62942" y="497268"/>
                  </a:lnTo>
                  <a:lnTo>
                    <a:pt x="63077" y="497088"/>
                  </a:lnTo>
                  <a:lnTo>
                    <a:pt x="63620" y="496729"/>
                  </a:lnTo>
                  <a:lnTo>
                    <a:pt x="70869" y="492895"/>
                  </a:lnTo>
                  <a:lnTo>
                    <a:pt x="76236" y="486671"/>
                  </a:lnTo>
                  <a:lnTo>
                    <a:pt x="79568" y="478292"/>
                  </a:lnTo>
                  <a:lnTo>
                    <a:pt x="80712" y="467992"/>
                  </a:lnTo>
                  <a:lnTo>
                    <a:pt x="80712" y="237029"/>
                  </a:lnTo>
                  <a:lnTo>
                    <a:pt x="89937" y="237029"/>
                  </a:lnTo>
                  <a:lnTo>
                    <a:pt x="89937" y="468352"/>
                  </a:lnTo>
                  <a:lnTo>
                    <a:pt x="90746" y="477079"/>
                  </a:lnTo>
                  <a:lnTo>
                    <a:pt x="105943" y="496549"/>
                  </a:lnTo>
                  <a:lnTo>
                    <a:pt x="107572" y="497268"/>
                  </a:lnTo>
                  <a:lnTo>
                    <a:pt x="114083" y="497268"/>
                  </a:lnTo>
                  <a:lnTo>
                    <a:pt x="115710" y="496549"/>
                  </a:lnTo>
                  <a:lnTo>
                    <a:pt x="117338" y="496010"/>
                  </a:lnTo>
                  <a:lnTo>
                    <a:pt x="131989" y="68738"/>
                  </a:lnTo>
                  <a:lnTo>
                    <a:pt x="141078" y="68738"/>
                  </a:lnTo>
                  <a:lnTo>
                    <a:pt x="141078" y="217804"/>
                  </a:lnTo>
                  <a:lnTo>
                    <a:pt x="142027" y="231092"/>
                  </a:lnTo>
                  <a:lnTo>
                    <a:pt x="148267" y="238634"/>
                  </a:lnTo>
                  <a:lnTo>
                    <a:pt x="156405" y="238466"/>
                  </a:lnTo>
                  <a:lnTo>
                    <a:pt x="162916" y="238466"/>
                  </a:lnTo>
                  <a:lnTo>
                    <a:pt x="169563" y="229847"/>
                  </a:lnTo>
                  <a:lnTo>
                    <a:pt x="169428" y="221036"/>
                  </a:lnTo>
                  <a:lnTo>
                    <a:pt x="169294" y="179984"/>
                  </a:lnTo>
                  <a:lnTo>
                    <a:pt x="169275" y="138985"/>
                  </a:lnTo>
                  <a:lnTo>
                    <a:pt x="169428" y="50781"/>
                  </a:lnTo>
                  <a:lnTo>
                    <a:pt x="168615" y="44844"/>
                  </a:lnTo>
                  <a:lnTo>
                    <a:pt x="151793" y="10462"/>
                  </a:lnTo>
                  <a:lnTo>
                    <a:pt x="105456" y="35"/>
                  </a:lnTo>
                  <a:lnTo>
                    <a:pt x="8423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5" name="object 65"/>
            <p:cNvPicPr/>
            <p:nvPr/>
          </p:nvPicPr>
          <p:blipFill>
            <a:blip r:embed="rId9" cstate="print"/>
            <a:stretch>
              <a:fillRect/>
            </a:stretch>
          </p:blipFill>
          <p:spPr>
            <a:xfrm>
              <a:off x="9235163" y="3589445"/>
              <a:ext cx="74879" cy="98786"/>
            </a:xfrm>
            <a:prstGeom prst="rect">
              <a:avLst/>
            </a:prstGeom>
          </p:spPr>
        </p:pic>
        <p:sp>
          <p:nvSpPr>
            <p:cNvPr id="66" name="object 66"/>
            <p:cNvSpPr/>
            <p:nvPr/>
          </p:nvSpPr>
          <p:spPr>
            <a:xfrm>
              <a:off x="9601200" y="3698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7" name="object 67"/>
            <p:cNvPicPr/>
            <p:nvPr/>
          </p:nvPicPr>
          <p:blipFill>
            <a:blip r:embed="rId9" cstate="print"/>
            <a:stretch>
              <a:fillRect/>
            </a:stretch>
          </p:blipFill>
          <p:spPr>
            <a:xfrm>
              <a:off x="9646232" y="3589445"/>
              <a:ext cx="74203" cy="98786"/>
            </a:xfrm>
            <a:prstGeom prst="rect">
              <a:avLst/>
            </a:prstGeom>
          </p:spPr>
        </p:pic>
        <p:sp>
          <p:nvSpPr>
            <p:cNvPr id="68" name="object 68"/>
            <p:cNvSpPr/>
            <p:nvPr/>
          </p:nvSpPr>
          <p:spPr>
            <a:xfrm>
              <a:off x="8161020" y="3698335"/>
              <a:ext cx="170180" cy="497840"/>
            </a:xfrm>
            <a:custGeom>
              <a:avLst/>
              <a:gdLst/>
              <a:ahLst/>
              <a:cxnLst/>
              <a:rect l="l" t="t" r="r" b="b"/>
              <a:pathLst>
                <a:path w="170179" h="497839">
                  <a:moveTo>
                    <a:pt x="84239" y="0"/>
                  </a:moveTo>
                  <a:lnTo>
                    <a:pt x="41781" y="143"/>
                  </a:lnTo>
                  <a:lnTo>
                    <a:pt x="6066" y="29304"/>
                  </a:lnTo>
                  <a:lnTo>
                    <a:pt x="0" y="61555"/>
                  </a:lnTo>
                  <a:lnTo>
                    <a:pt x="0" y="218881"/>
                  </a:lnTo>
                  <a:lnTo>
                    <a:pt x="135" y="220677"/>
                  </a:lnTo>
                  <a:lnTo>
                    <a:pt x="1899" y="232002"/>
                  </a:lnTo>
                  <a:lnTo>
                    <a:pt x="7732" y="238466"/>
                  </a:lnTo>
                  <a:lnTo>
                    <a:pt x="21569" y="238466"/>
                  </a:lnTo>
                  <a:lnTo>
                    <a:pt x="27401" y="232002"/>
                  </a:lnTo>
                  <a:lnTo>
                    <a:pt x="29300" y="219791"/>
                  </a:lnTo>
                  <a:lnTo>
                    <a:pt x="29436" y="217085"/>
                  </a:lnTo>
                  <a:lnTo>
                    <a:pt x="29436" y="68379"/>
                  </a:lnTo>
                  <a:lnTo>
                    <a:pt x="32013" y="68379"/>
                  </a:lnTo>
                  <a:lnTo>
                    <a:pt x="34183" y="68571"/>
                  </a:lnTo>
                  <a:lnTo>
                    <a:pt x="38389" y="68211"/>
                  </a:lnTo>
                  <a:lnTo>
                    <a:pt x="38795" y="69289"/>
                  </a:lnTo>
                  <a:lnTo>
                    <a:pt x="38700" y="176142"/>
                  </a:lnTo>
                  <a:lnTo>
                    <a:pt x="38660" y="468531"/>
                  </a:lnTo>
                  <a:lnTo>
                    <a:pt x="39821" y="478443"/>
                  </a:lnTo>
                  <a:lnTo>
                    <a:pt x="43171" y="486671"/>
                  </a:lnTo>
                  <a:lnTo>
                    <a:pt x="48504" y="492879"/>
                  </a:lnTo>
                  <a:lnTo>
                    <a:pt x="55617" y="496729"/>
                  </a:lnTo>
                  <a:lnTo>
                    <a:pt x="55888" y="496729"/>
                  </a:lnTo>
                  <a:lnTo>
                    <a:pt x="56159" y="497088"/>
                  </a:lnTo>
                  <a:lnTo>
                    <a:pt x="56430" y="497268"/>
                  </a:lnTo>
                  <a:lnTo>
                    <a:pt x="62942" y="497268"/>
                  </a:lnTo>
                  <a:lnTo>
                    <a:pt x="63077" y="497088"/>
                  </a:lnTo>
                  <a:lnTo>
                    <a:pt x="63620" y="496729"/>
                  </a:lnTo>
                  <a:lnTo>
                    <a:pt x="70869" y="492895"/>
                  </a:lnTo>
                  <a:lnTo>
                    <a:pt x="76236" y="486671"/>
                  </a:lnTo>
                  <a:lnTo>
                    <a:pt x="79568" y="478292"/>
                  </a:lnTo>
                  <a:lnTo>
                    <a:pt x="80712" y="467992"/>
                  </a:lnTo>
                  <a:lnTo>
                    <a:pt x="80712" y="237029"/>
                  </a:lnTo>
                  <a:lnTo>
                    <a:pt x="89937" y="237029"/>
                  </a:lnTo>
                  <a:lnTo>
                    <a:pt x="89937" y="468352"/>
                  </a:lnTo>
                  <a:lnTo>
                    <a:pt x="90746" y="477079"/>
                  </a:lnTo>
                  <a:lnTo>
                    <a:pt x="105943" y="496549"/>
                  </a:lnTo>
                  <a:lnTo>
                    <a:pt x="107572" y="497268"/>
                  </a:lnTo>
                  <a:lnTo>
                    <a:pt x="114083" y="497268"/>
                  </a:lnTo>
                  <a:lnTo>
                    <a:pt x="115710" y="496549"/>
                  </a:lnTo>
                  <a:lnTo>
                    <a:pt x="117338" y="496010"/>
                  </a:lnTo>
                  <a:lnTo>
                    <a:pt x="131989" y="68738"/>
                  </a:lnTo>
                  <a:lnTo>
                    <a:pt x="141078" y="68738"/>
                  </a:lnTo>
                  <a:lnTo>
                    <a:pt x="141078" y="217804"/>
                  </a:lnTo>
                  <a:lnTo>
                    <a:pt x="142027" y="231092"/>
                  </a:lnTo>
                  <a:lnTo>
                    <a:pt x="148267" y="238634"/>
                  </a:lnTo>
                  <a:lnTo>
                    <a:pt x="156405" y="238466"/>
                  </a:lnTo>
                  <a:lnTo>
                    <a:pt x="162916" y="238466"/>
                  </a:lnTo>
                  <a:lnTo>
                    <a:pt x="169563" y="229847"/>
                  </a:lnTo>
                  <a:lnTo>
                    <a:pt x="169428" y="221036"/>
                  </a:lnTo>
                  <a:lnTo>
                    <a:pt x="169294" y="179984"/>
                  </a:lnTo>
                  <a:lnTo>
                    <a:pt x="169275" y="138985"/>
                  </a:lnTo>
                  <a:lnTo>
                    <a:pt x="169428" y="50781"/>
                  </a:lnTo>
                  <a:lnTo>
                    <a:pt x="168615" y="44844"/>
                  </a:lnTo>
                  <a:lnTo>
                    <a:pt x="151793" y="10462"/>
                  </a:lnTo>
                  <a:lnTo>
                    <a:pt x="105456" y="35"/>
                  </a:lnTo>
                  <a:lnTo>
                    <a:pt x="8423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9" name="object 69"/>
            <p:cNvPicPr/>
            <p:nvPr/>
          </p:nvPicPr>
          <p:blipFill>
            <a:blip r:embed="rId9" cstate="print"/>
            <a:stretch>
              <a:fillRect/>
            </a:stretch>
          </p:blipFill>
          <p:spPr>
            <a:xfrm>
              <a:off x="8206463" y="3589445"/>
              <a:ext cx="74879" cy="98786"/>
            </a:xfrm>
            <a:prstGeom prst="rect">
              <a:avLst/>
            </a:prstGeom>
          </p:spPr>
        </p:pic>
        <p:sp>
          <p:nvSpPr>
            <p:cNvPr id="70" name="object 70"/>
            <p:cNvSpPr/>
            <p:nvPr/>
          </p:nvSpPr>
          <p:spPr>
            <a:xfrm>
              <a:off x="8572500" y="3698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1" name="object 71"/>
            <p:cNvPicPr/>
            <p:nvPr/>
          </p:nvPicPr>
          <p:blipFill>
            <a:blip r:embed="rId9" cstate="print"/>
            <a:stretch>
              <a:fillRect/>
            </a:stretch>
          </p:blipFill>
          <p:spPr>
            <a:xfrm>
              <a:off x="8617532" y="3589445"/>
              <a:ext cx="74203" cy="98786"/>
            </a:xfrm>
            <a:prstGeom prst="rect">
              <a:avLst/>
            </a:prstGeom>
          </p:spPr>
        </p:pic>
        <p:sp>
          <p:nvSpPr>
            <p:cNvPr id="72" name="object 72"/>
            <p:cNvSpPr/>
            <p:nvPr/>
          </p:nvSpPr>
          <p:spPr>
            <a:xfrm>
              <a:off x="8983980" y="3698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3" name="object 73"/>
            <p:cNvPicPr/>
            <p:nvPr/>
          </p:nvPicPr>
          <p:blipFill>
            <a:blip r:embed="rId8" cstate="print"/>
            <a:stretch>
              <a:fillRect/>
            </a:stretch>
          </p:blipFill>
          <p:spPr>
            <a:xfrm>
              <a:off x="9029012" y="3589445"/>
              <a:ext cx="74203" cy="98786"/>
            </a:xfrm>
            <a:prstGeom prst="rect">
              <a:avLst/>
            </a:prstGeom>
          </p:spPr>
        </p:pic>
        <p:sp>
          <p:nvSpPr>
            <p:cNvPr id="74" name="object 74"/>
            <p:cNvSpPr/>
            <p:nvPr/>
          </p:nvSpPr>
          <p:spPr>
            <a:xfrm>
              <a:off x="9395460" y="3698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5" name="object 75"/>
            <p:cNvPicPr/>
            <p:nvPr/>
          </p:nvPicPr>
          <p:blipFill>
            <a:blip r:embed="rId9" cstate="print"/>
            <a:stretch>
              <a:fillRect/>
            </a:stretch>
          </p:blipFill>
          <p:spPr>
            <a:xfrm>
              <a:off x="9440492" y="3589445"/>
              <a:ext cx="74203" cy="98786"/>
            </a:xfrm>
            <a:prstGeom prst="rect">
              <a:avLst/>
            </a:prstGeom>
          </p:spPr>
        </p:pic>
        <p:sp>
          <p:nvSpPr>
            <p:cNvPr id="76" name="object 76"/>
            <p:cNvSpPr/>
            <p:nvPr/>
          </p:nvSpPr>
          <p:spPr>
            <a:xfrm>
              <a:off x="7748016" y="2174335"/>
              <a:ext cx="171450" cy="497840"/>
            </a:xfrm>
            <a:custGeom>
              <a:avLst/>
              <a:gdLst/>
              <a:ahLst/>
              <a:cxnLst/>
              <a:rect l="l" t="t" r="r" b="b"/>
              <a:pathLst>
                <a:path w="171450" h="497839">
                  <a:moveTo>
                    <a:pt x="85000" y="0"/>
                  </a:moveTo>
                  <a:lnTo>
                    <a:pt x="42158" y="143"/>
                  </a:lnTo>
                  <a:lnTo>
                    <a:pt x="6120" y="29304"/>
                  </a:lnTo>
                  <a:lnTo>
                    <a:pt x="0" y="61555"/>
                  </a:lnTo>
                  <a:lnTo>
                    <a:pt x="0" y="218881"/>
                  </a:lnTo>
                  <a:lnTo>
                    <a:pt x="136" y="220677"/>
                  </a:lnTo>
                  <a:lnTo>
                    <a:pt x="1916" y="232002"/>
                  </a:lnTo>
                  <a:lnTo>
                    <a:pt x="7801" y="238466"/>
                  </a:lnTo>
                  <a:lnTo>
                    <a:pt x="21764" y="238466"/>
                  </a:lnTo>
                  <a:lnTo>
                    <a:pt x="27648" y="232002"/>
                  </a:lnTo>
                  <a:lnTo>
                    <a:pt x="29565" y="219791"/>
                  </a:lnTo>
                  <a:lnTo>
                    <a:pt x="29701" y="217085"/>
                  </a:lnTo>
                  <a:lnTo>
                    <a:pt x="29701" y="68379"/>
                  </a:lnTo>
                  <a:lnTo>
                    <a:pt x="32302" y="68379"/>
                  </a:lnTo>
                  <a:lnTo>
                    <a:pt x="34492" y="68571"/>
                  </a:lnTo>
                  <a:lnTo>
                    <a:pt x="38735" y="68211"/>
                  </a:lnTo>
                  <a:lnTo>
                    <a:pt x="39146" y="69289"/>
                  </a:lnTo>
                  <a:lnTo>
                    <a:pt x="39049" y="176142"/>
                  </a:lnTo>
                  <a:lnTo>
                    <a:pt x="39009" y="468531"/>
                  </a:lnTo>
                  <a:lnTo>
                    <a:pt x="40181" y="478443"/>
                  </a:lnTo>
                  <a:lnTo>
                    <a:pt x="43560" y="486671"/>
                  </a:lnTo>
                  <a:lnTo>
                    <a:pt x="48941" y="492879"/>
                  </a:lnTo>
                  <a:lnTo>
                    <a:pt x="56119" y="496729"/>
                  </a:lnTo>
                  <a:lnTo>
                    <a:pt x="56393" y="496729"/>
                  </a:lnTo>
                  <a:lnTo>
                    <a:pt x="56666" y="497088"/>
                  </a:lnTo>
                  <a:lnTo>
                    <a:pt x="56940" y="497268"/>
                  </a:lnTo>
                  <a:lnTo>
                    <a:pt x="63510" y="497268"/>
                  </a:lnTo>
                  <a:lnTo>
                    <a:pt x="63647" y="497088"/>
                  </a:lnTo>
                  <a:lnTo>
                    <a:pt x="64194" y="496729"/>
                  </a:lnTo>
                  <a:lnTo>
                    <a:pt x="71508" y="492895"/>
                  </a:lnTo>
                  <a:lnTo>
                    <a:pt x="76924" y="486671"/>
                  </a:lnTo>
                  <a:lnTo>
                    <a:pt x="80286" y="478292"/>
                  </a:lnTo>
                  <a:lnTo>
                    <a:pt x="81441" y="467992"/>
                  </a:lnTo>
                  <a:lnTo>
                    <a:pt x="81441" y="237029"/>
                  </a:lnTo>
                  <a:lnTo>
                    <a:pt x="90748" y="237029"/>
                  </a:lnTo>
                  <a:lnTo>
                    <a:pt x="90748" y="468352"/>
                  </a:lnTo>
                  <a:lnTo>
                    <a:pt x="91565" y="477079"/>
                  </a:lnTo>
                  <a:lnTo>
                    <a:pt x="106900" y="496549"/>
                  </a:lnTo>
                  <a:lnTo>
                    <a:pt x="108543" y="497268"/>
                  </a:lnTo>
                  <a:lnTo>
                    <a:pt x="115113" y="497268"/>
                  </a:lnTo>
                  <a:lnTo>
                    <a:pt x="116754" y="496549"/>
                  </a:lnTo>
                  <a:lnTo>
                    <a:pt x="118397" y="496010"/>
                  </a:lnTo>
                  <a:lnTo>
                    <a:pt x="133181" y="68738"/>
                  </a:lnTo>
                  <a:lnTo>
                    <a:pt x="142351" y="68738"/>
                  </a:lnTo>
                  <a:lnTo>
                    <a:pt x="142351" y="217804"/>
                  </a:lnTo>
                  <a:lnTo>
                    <a:pt x="143309" y="231092"/>
                  </a:lnTo>
                  <a:lnTo>
                    <a:pt x="149605" y="238634"/>
                  </a:lnTo>
                  <a:lnTo>
                    <a:pt x="157817" y="238466"/>
                  </a:lnTo>
                  <a:lnTo>
                    <a:pt x="164387" y="238466"/>
                  </a:lnTo>
                  <a:lnTo>
                    <a:pt x="171094" y="229847"/>
                  </a:lnTo>
                  <a:lnTo>
                    <a:pt x="170957" y="221036"/>
                  </a:lnTo>
                  <a:lnTo>
                    <a:pt x="170823" y="179984"/>
                  </a:lnTo>
                  <a:lnTo>
                    <a:pt x="170803" y="138985"/>
                  </a:lnTo>
                  <a:lnTo>
                    <a:pt x="170957" y="50781"/>
                  </a:lnTo>
                  <a:lnTo>
                    <a:pt x="170137" y="44844"/>
                  </a:lnTo>
                  <a:lnTo>
                    <a:pt x="153164" y="10462"/>
                  </a:lnTo>
                  <a:lnTo>
                    <a:pt x="106408" y="35"/>
                  </a:lnTo>
                  <a:lnTo>
                    <a:pt x="85000"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7" name="object 77"/>
            <p:cNvPicPr/>
            <p:nvPr/>
          </p:nvPicPr>
          <p:blipFill>
            <a:blip r:embed="rId7" cstate="print"/>
            <a:stretch>
              <a:fillRect/>
            </a:stretch>
          </p:blipFill>
          <p:spPr>
            <a:xfrm>
              <a:off x="7793869" y="2065445"/>
              <a:ext cx="75555" cy="98786"/>
            </a:xfrm>
            <a:prstGeom prst="rect">
              <a:avLst/>
            </a:prstGeom>
          </p:spPr>
        </p:pic>
        <p:sp>
          <p:nvSpPr>
            <p:cNvPr id="78" name="object 78"/>
            <p:cNvSpPr/>
            <p:nvPr/>
          </p:nvSpPr>
          <p:spPr>
            <a:xfrm>
              <a:off x="8776716" y="2174335"/>
              <a:ext cx="171450" cy="497840"/>
            </a:xfrm>
            <a:custGeom>
              <a:avLst/>
              <a:gdLst/>
              <a:ahLst/>
              <a:cxnLst/>
              <a:rect l="l" t="t" r="r" b="b"/>
              <a:pathLst>
                <a:path w="171450" h="497839">
                  <a:moveTo>
                    <a:pt x="85000" y="0"/>
                  </a:moveTo>
                  <a:lnTo>
                    <a:pt x="42158" y="143"/>
                  </a:lnTo>
                  <a:lnTo>
                    <a:pt x="6120" y="29304"/>
                  </a:lnTo>
                  <a:lnTo>
                    <a:pt x="0" y="61555"/>
                  </a:lnTo>
                  <a:lnTo>
                    <a:pt x="0" y="218881"/>
                  </a:lnTo>
                  <a:lnTo>
                    <a:pt x="136" y="220677"/>
                  </a:lnTo>
                  <a:lnTo>
                    <a:pt x="1916" y="232002"/>
                  </a:lnTo>
                  <a:lnTo>
                    <a:pt x="7801" y="238466"/>
                  </a:lnTo>
                  <a:lnTo>
                    <a:pt x="21764" y="238466"/>
                  </a:lnTo>
                  <a:lnTo>
                    <a:pt x="27648" y="232002"/>
                  </a:lnTo>
                  <a:lnTo>
                    <a:pt x="29565" y="219791"/>
                  </a:lnTo>
                  <a:lnTo>
                    <a:pt x="29701" y="217085"/>
                  </a:lnTo>
                  <a:lnTo>
                    <a:pt x="29701" y="68379"/>
                  </a:lnTo>
                  <a:lnTo>
                    <a:pt x="32302" y="68379"/>
                  </a:lnTo>
                  <a:lnTo>
                    <a:pt x="34492" y="68571"/>
                  </a:lnTo>
                  <a:lnTo>
                    <a:pt x="38735" y="68211"/>
                  </a:lnTo>
                  <a:lnTo>
                    <a:pt x="39146" y="69289"/>
                  </a:lnTo>
                  <a:lnTo>
                    <a:pt x="39049" y="176142"/>
                  </a:lnTo>
                  <a:lnTo>
                    <a:pt x="39009" y="468531"/>
                  </a:lnTo>
                  <a:lnTo>
                    <a:pt x="40181" y="478443"/>
                  </a:lnTo>
                  <a:lnTo>
                    <a:pt x="43560" y="486671"/>
                  </a:lnTo>
                  <a:lnTo>
                    <a:pt x="48941" y="492879"/>
                  </a:lnTo>
                  <a:lnTo>
                    <a:pt x="56119" y="496729"/>
                  </a:lnTo>
                  <a:lnTo>
                    <a:pt x="56393" y="496729"/>
                  </a:lnTo>
                  <a:lnTo>
                    <a:pt x="56666" y="497088"/>
                  </a:lnTo>
                  <a:lnTo>
                    <a:pt x="56940" y="497268"/>
                  </a:lnTo>
                  <a:lnTo>
                    <a:pt x="63510" y="497268"/>
                  </a:lnTo>
                  <a:lnTo>
                    <a:pt x="63647" y="497088"/>
                  </a:lnTo>
                  <a:lnTo>
                    <a:pt x="64194" y="496729"/>
                  </a:lnTo>
                  <a:lnTo>
                    <a:pt x="71508" y="492895"/>
                  </a:lnTo>
                  <a:lnTo>
                    <a:pt x="76924" y="486671"/>
                  </a:lnTo>
                  <a:lnTo>
                    <a:pt x="80286" y="478292"/>
                  </a:lnTo>
                  <a:lnTo>
                    <a:pt x="81441" y="467992"/>
                  </a:lnTo>
                  <a:lnTo>
                    <a:pt x="81441" y="237029"/>
                  </a:lnTo>
                  <a:lnTo>
                    <a:pt x="90748" y="237029"/>
                  </a:lnTo>
                  <a:lnTo>
                    <a:pt x="90748" y="468352"/>
                  </a:lnTo>
                  <a:lnTo>
                    <a:pt x="91565" y="477079"/>
                  </a:lnTo>
                  <a:lnTo>
                    <a:pt x="106900" y="496549"/>
                  </a:lnTo>
                  <a:lnTo>
                    <a:pt x="108543" y="497268"/>
                  </a:lnTo>
                  <a:lnTo>
                    <a:pt x="115113" y="497268"/>
                  </a:lnTo>
                  <a:lnTo>
                    <a:pt x="116754" y="496549"/>
                  </a:lnTo>
                  <a:lnTo>
                    <a:pt x="118397" y="496010"/>
                  </a:lnTo>
                  <a:lnTo>
                    <a:pt x="133181" y="68738"/>
                  </a:lnTo>
                  <a:lnTo>
                    <a:pt x="142351" y="68738"/>
                  </a:lnTo>
                  <a:lnTo>
                    <a:pt x="142351" y="217804"/>
                  </a:lnTo>
                  <a:lnTo>
                    <a:pt x="143309" y="231092"/>
                  </a:lnTo>
                  <a:lnTo>
                    <a:pt x="149605" y="238634"/>
                  </a:lnTo>
                  <a:lnTo>
                    <a:pt x="157817" y="238466"/>
                  </a:lnTo>
                  <a:lnTo>
                    <a:pt x="164387" y="238466"/>
                  </a:lnTo>
                  <a:lnTo>
                    <a:pt x="171094" y="229847"/>
                  </a:lnTo>
                  <a:lnTo>
                    <a:pt x="170957" y="221036"/>
                  </a:lnTo>
                  <a:lnTo>
                    <a:pt x="170823" y="179984"/>
                  </a:lnTo>
                  <a:lnTo>
                    <a:pt x="170803" y="138985"/>
                  </a:lnTo>
                  <a:lnTo>
                    <a:pt x="170957" y="50781"/>
                  </a:lnTo>
                  <a:lnTo>
                    <a:pt x="170137" y="44844"/>
                  </a:lnTo>
                  <a:lnTo>
                    <a:pt x="153164" y="10462"/>
                  </a:lnTo>
                  <a:lnTo>
                    <a:pt x="106408" y="35"/>
                  </a:lnTo>
                  <a:lnTo>
                    <a:pt x="85000"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9" name="object 79"/>
            <p:cNvPicPr/>
            <p:nvPr/>
          </p:nvPicPr>
          <p:blipFill>
            <a:blip r:embed="rId8" cstate="print"/>
            <a:stretch>
              <a:fillRect/>
            </a:stretch>
          </p:blipFill>
          <p:spPr>
            <a:xfrm>
              <a:off x="8822569" y="2065445"/>
              <a:ext cx="75555" cy="98786"/>
            </a:xfrm>
            <a:prstGeom prst="rect">
              <a:avLst/>
            </a:prstGeom>
          </p:spPr>
        </p:pic>
        <p:sp>
          <p:nvSpPr>
            <p:cNvPr id="80" name="object 80"/>
            <p:cNvSpPr/>
            <p:nvPr/>
          </p:nvSpPr>
          <p:spPr>
            <a:xfrm>
              <a:off x="9601200" y="2174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1" name="object 81"/>
            <p:cNvPicPr/>
            <p:nvPr/>
          </p:nvPicPr>
          <p:blipFill>
            <a:blip r:embed="rId9" cstate="print"/>
            <a:stretch>
              <a:fillRect/>
            </a:stretch>
          </p:blipFill>
          <p:spPr>
            <a:xfrm>
              <a:off x="9646232" y="2065445"/>
              <a:ext cx="74203" cy="98786"/>
            </a:xfrm>
            <a:prstGeom prst="rect">
              <a:avLst/>
            </a:prstGeom>
          </p:spPr>
        </p:pic>
        <p:sp>
          <p:nvSpPr>
            <p:cNvPr id="82" name="object 82"/>
            <p:cNvSpPr/>
            <p:nvPr/>
          </p:nvSpPr>
          <p:spPr>
            <a:xfrm>
              <a:off x="9189720" y="2174335"/>
              <a:ext cx="170180" cy="497840"/>
            </a:xfrm>
            <a:custGeom>
              <a:avLst/>
              <a:gdLst/>
              <a:ahLst/>
              <a:cxnLst/>
              <a:rect l="l" t="t" r="r" b="b"/>
              <a:pathLst>
                <a:path w="170179" h="497839">
                  <a:moveTo>
                    <a:pt x="84239" y="0"/>
                  </a:moveTo>
                  <a:lnTo>
                    <a:pt x="41781" y="143"/>
                  </a:lnTo>
                  <a:lnTo>
                    <a:pt x="6066" y="29304"/>
                  </a:lnTo>
                  <a:lnTo>
                    <a:pt x="0" y="61555"/>
                  </a:lnTo>
                  <a:lnTo>
                    <a:pt x="0" y="218881"/>
                  </a:lnTo>
                  <a:lnTo>
                    <a:pt x="135" y="220677"/>
                  </a:lnTo>
                  <a:lnTo>
                    <a:pt x="1899" y="232002"/>
                  </a:lnTo>
                  <a:lnTo>
                    <a:pt x="7732" y="238466"/>
                  </a:lnTo>
                  <a:lnTo>
                    <a:pt x="21569" y="238466"/>
                  </a:lnTo>
                  <a:lnTo>
                    <a:pt x="27401" y="232002"/>
                  </a:lnTo>
                  <a:lnTo>
                    <a:pt x="29300" y="219791"/>
                  </a:lnTo>
                  <a:lnTo>
                    <a:pt x="29436" y="217085"/>
                  </a:lnTo>
                  <a:lnTo>
                    <a:pt x="29436" y="68379"/>
                  </a:lnTo>
                  <a:lnTo>
                    <a:pt x="32013" y="68379"/>
                  </a:lnTo>
                  <a:lnTo>
                    <a:pt x="34183" y="68571"/>
                  </a:lnTo>
                  <a:lnTo>
                    <a:pt x="38389" y="68211"/>
                  </a:lnTo>
                  <a:lnTo>
                    <a:pt x="38795" y="69289"/>
                  </a:lnTo>
                  <a:lnTo>
                    <a:pt x="38700" y="176142"/>
                  </a:lnTo>
                  <a:lnTo>
                    <a:pt x="38660" y="468531"/>
                  </a:lnTo>
                  <a:lnTo>
                    <a:pt x="39821" y="478443"/>
                  </a:lnTo>
                  <a:lnTo>
                    <a:pt x="43171" y="486671"/>
                  </a:lnTo>
                  <a:lnTo>
                    <a:pt x="48504" y="492879"/>
                  </a:lnTo>
                  <a:lnTo>
                    <a:pt x="55617" y="496729"/>
                  </a:lnTo>
                  <a:lnTo>
                    <a:pt x="55888" y="496729"/>
                  </a:lnTo>
                  <a:lnTo>
                    <a:pt x="56159" y="497088"/>
                  </a:lnTo>
                  <a:lnTo>
                    <a:pt x="56430" y="497268"/>
                  </a:lnTo>
                  <a:lnTo>
                    <a:pt x="62942" y="497268"/>
                  </a:lnTo>
                  <a:lnTo>
                    <a:pt x="63077" y="497088"/>
                  </a:lnTo>
                  <a:lnTo>
                    <a:pt x="63620" y="496729"/>
                  </a:lnTo>
                  <a:lnTo>
                    <a:pt x="70869" y="492895"/>
                  </a:lnTo>
                  <a:lnTo>
                    <a:pt x="76236" y="486671"/>
                  </a:lnTo>
                  <a:lnTo>
                    <a:pt x="79568" y="478292"/>
                  </a:lnTo>
                  <a:lnTo>
                    <a:pt x="80712" y="467992"/>
                  </a:lnTo>
                  <a:lnTo>
                    <a:pt x="80712" y="237029"/>
                  </a:lnTo>
                  <a:lnTo>
                    <a:pt x="89937" y="237029"/>
                  </a:lnTo>
                  <a:lnTo>
                    <a:pt x="89937" y="468352"/>
                  </a:lnTo>
                  <a:lnTo>
                    <a:pt x="90746" y="477079"/>
                  </a:lnTo>
                  <a:lnTo>
                    <a:pt x="105943" y="496549"/>
                  </a:lnTo>
                  <a:lnTo>
                    <a:pt x="107572" y="497268"/>
                  </a:lnTo>
                  <a:lnTo>
                    <a:pt x="114083" y="497268"/>
                  </a:lnTo>
                  <a:lnTo>
                    <a:pt x="115710" y="496549"/>
                  </a:lnTo>
                  <a:lnTo>
                    <a:pt x="117338" y="496010"/>
                  </a:lnTo>
                  <a:lnTo>
                    <a:pt x="131989" y="68738"/>
                  </a:lnTo>
                  <a:lnTo>
                    <a:pt x="141078" y="68738"/>
                  </a:lnTo>
                  <a:lnTo>
                    <a:pt x="141078" y="217804"/>
                  </a:lnTo>
                  <a:lnTo>
                    <a:pt x="142027" y="231092"/>
                  </a:lnTo>
                  <a:lnTo>
                    <a:pt x="148267" y="238634"/>
                  </a:lnTo>
                  <a:lnTo>
                    <a:pt x="156405" y="238466"/>
                  </a:lnTo>
                  <a:lnTo>
                    <a:pt x="162916" y="238466"/>
                  </a:lnTo>
                  <a:lnTo>
                    <a:pt x="169563" y="229847"/>
                  </a:lnTo>
                  <a:lnTo>
                    <a:pt x="169428" y="221036"/>
                  </a:lnTo>
                  <a:lnTo>
                    <a:pt x="169294" y="179984"/>
                  </a:lnTo>
                  <a:lnTo>
                    <a:pt x="169275" y="138985"/>
                  </a:lnTo>
                  <a:lnTo>
                    <a:pt x="169428" y="50781"/>
                  </a:lnTo>
                  <a:lnTo>
                    <a:pt x="168615" y="44844"/>
                  </a:lnTo>
                  <a:lnTo>
                    <a:pt x="151793" y="10462"/>
                  </a:lnTo>
                  <a:lnTo>
                    <a:pt x="105456" y="35"/>
                  </a:lnTo>
                  <a:lnTo>
                    <a:pt x="8423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3" name="object 83"/>
            <p:cNvPicPr/>
            <p:nvPr/>
          </p:nvPicPr>
          <p:blipFill>
            <a:blip r:embed="rId9" cstate="print"/>
            <a:stretch>
              <a:fillRect/>
            </a:stretch>
          </p:blipFill>
          <p:spPr>
            <a:xfrm>
              <a:off x="9235163" y="2065445"/>
              <a:ext cx="74879" cy="98786"/>
            </a:xfrm>
            <a:prstGeom prst="rect">
              <a:avLst/>
            </a:prstGeom>
          </p:spPr>
        </p:pic>
        <p:sp>
          <p:nvSpPr>
            <p:cNvPr id="84" name="object 84"/>
            <p:cNvSpPr/>
            <p:nvPr/>
          </p:nvSpPr>
          <p:spPr>
            <a:xfrm>
              <a:off x="7955280" y="2174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5" name="object 85"/>
            <p:cNvPicPr/>
            <p:nvPr/>
          </p:nvPicPr>
          <p:blipFill>
            <a:blip r:embed="rId7" cstate="print"/>
            <a:stretch>
              <a:fillRect/>
            </a:stretch>
          </p:blipFill>
          <p:spPr>
            <a:xfrm>
              <a:off x="8000312" y="2065445"/>
              <a:ext cx="74203" cy="98786"/>
            </a:xfrm>
            <a:prstGeom prst="rect">
              <a:avLst/>
            </a:prstGeom>
          </p:spPr>
        </p:pic>
        <p:sp>
          <p:nvSpPr>
            <p:cNvPr id="86" name="object 86"/>
            <p:cNvSpPr/>
            <p:nvPr/>
          </p:nvSpPr>
          <p:spPr>
            <a:xfrm>
              <a:off x="8161020" y="2174335"/>
              <a:ext cx="170180" cy="497840"/>
            </a:xfrm>
            <a:custGeom>
              <a:avLst/>
              <a:gdLst/>
              <a:ahLst/>
              <a:cxnLst/>
              <a:rect l="l" t="t" r="r" b="b"/>
              <a:pathLst>
                <a:path w="170179" h="497839">
                  <a:moveTo>
                    <a:pt x="84239" y="0"/>
                  </a:moveTo>
                  <a:lnTo>
                    <a:pt x="41781" y="143"/>
                  </a:lnTo>
                  <a:lnTo>
                    <a:pt x="6066" y="29304"/>
                  </a:lnTo>
                  <a:lnTo>
                    <a:pt x="0" y="61555"/>
                  </a:lnTo>
                  <a:lnTo>
                    <a:pt x="0" y="218881"/>
                  </a:lnTo>
                  <a:lnTo>
                    <a:pt x="135" y="220677"/>
                  </a:lnTo>
                  <a:lnTo>
                    <a:pt x="1899" y="232002"/>
                  </a:lnTo>
                  <a:lnTo>
                    <a:pt x="7732" y="238466"/>
                  </a:lnTo>
                  <a:lnTo>
                    <a:pt x="21569" y="238466"/>
                  </a:lnTo>
                  <a:lnTo>
                    <a:pt x="27401" y="232002"/>
                  </a:lnTo>
                  <a:lnTo>
                    <a:pt x="29300" y="219791"/>
                  </a:lnTo>
                  <a:lnTo>
                    <a:pt x="29436" y="217085"/>
                  </a:lnTo>
                  <a:lnTo>
                    <a:pt x="29436" y="68379"/>
                  </a:lnTo>
                  <a:lnTo>
                    <a:pt x="32013" y="68379"/>
                  </a:lnTo>
                  <a:lnTo>
                    <a:pt x="34183" y="68571"/>
                  </a:lnTo>
                  <a:lnTo>
                    <a:pt x="38389" y="68211"/>
                  </a:lnTo>
                  <a:lnTo>
                    <a:pt x="38795" y="69289"/>
                  </a:lnTo>
                  <a:lnTo>
                    <a:pt x="38700" y="176142"/>
                  </a:lnTo>
                  <a:lnTo>
                    <a:pt x="38660" y="468531"/>
                  </a:lnTo>
                  <a:lnTo>
                    <a:pt x="39821" y="478443"/>
                  </a:lnTo>
                  <a:lnTo>
                    <a:pt x="43171" y="486671"/>
                  </a:lnTo>
                  <a:lnTo>
                    <a:pt x="48504" y="492879"/>
                  </a:lnTo>
                  <a:lnTo>
                    <a:pt x="55617" y="496729"/>
                  </a:lnTo>
                  <a:lnTo>
                    <a:pt x="55888" y="496729"/>
                  </a:lnTo>
                  <a:lnTo>
                    <a:pt x="56159" y="497088"/>
                  </a:lnTo>
                  <a:lnTo>
                    <a:pt x="56430" y="497268"/>
                  </a:lnTo>
                  <a:lnTo>
                    <a:pt x="62942" y="497268"/>
                  </a:lnTo>
                  <a:lnTo>
                    <a:pt x="63077" y="497088"/>
                  </a:lnTo>
                  <a:lnTo>
                    <a:pt x="63620" y="496729"/>
                  </a:lnTo>
                  <a:lnTo>
                    <a:pt x="70869" y="492895"/>
                  </a:lnTo>
                  <a:lnTo>
                    <a:pt x="76236" y="486671"/>
                  </a:lnTo>
                  <a:lnTo>
                    <a:pt x="79568" y="478292"/>
                  </a:lnTo>
                  <a:lnTo>
                    <a:pt x="80712" y="467992"/>
                  </a:lnTo>
                  <a:lnTo>
                    <a:pt x="80712" y="237029"/>
                  </a:lnTo>
                  <a:lnTo>
                    <a:pt x="89937" y="237029"/>
                  </a:lnTo>
                  <a:lnTo>
                    <a:pt x="89937" y="468352"/>
                  </a:lnTo>
                  <a:lnTo>
                    <a:pt x="90746" y="477079"/>
                  </a:lnTo>
                  <a:lnTo>
                    <a:pt x="105943" y="496549"/>
                  </a:lnTo>
                  <a:lnTo>
                    <a:pt x="107572" y="497268"/>
                  </a:lnTo>
                  <a:lnTo>
                    <a:pt x="114083" y="497268"/>
                  </a:lnTo>
                  <a:lnTo>
                    <a:pt x="115710" y="496549"/>
                  </a:lnTo>
                  <a:lnTo>
                    <a:pt x="117338" y="496010"/>
                  </a:lnTo>
                  <a:lnTo>
                    <a:pt x="131989" y="68738"/>
                  </a:lnTo>
                  <a:lnTo>
                    <a:pt x="141078" y="68738"/>
                  </a:lnTo>
                  <a:lnTo>
                    <a:pt x="141078" y="217804"/>
                  </a:lnTo>
                  <a:lnTo>
                    <a:pt x="142027" y="231092"/>
                  </a:lnTo>
                  <a:lnTo>
                    <a:pt x="148267" y="238634"/>
                  </a:lnTo>
                  <a:lnTo>
                    <a:pt x="156405" y="238466"/>
                  </a:lnTo>
                  <a:lnTo>
                    <a:pt x="162916" y="238466"/>
                  </a:lnTo>
                  <a:lnTo>
                    <a:pt x="169563" y="229847"/>
                  </a:lnTo>
                  <a:lnTo>
                    <a:pt x="169428" y="221036"/>
                  </a:lnTo>
                  <a:lnTo>
                    <a:pt x="169294" y="179984"/>
                  </a:lnTo>
                  <a:lnTo>
                    <a:pt x="169275" y="138985"/>
                  </a:lnTo>
                  <a:lnTo>
                    <a:pt x="169428" y="50781"/>
                  </a:lnTo>
                  <a:lnTo>
                    <a:pt x="168615" y="44844"/>
                  </a:lnTo>
                  <a:lnTo>
                    <a:pt x="151793" y="10462"/>
                  </a:lnTo>
                  <a:lnTo>
                    <a:pt x="105456" y="35"/>
                  </a:lnTo>
                  <a:lnTo>
                    <a:pt x="84239"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7" name="object 87"/>
            <p:cNvPicPr/>
            <p:nvPr/>
          </p:nvPicPr>
          <p:blipFill>
            <a:blip r:embed="rId10" cstate="print"/>
            <a:stretch>
              <a:fillRect/>
            </a:stretch>
          </p:blipFill>
          <p:spPr>
            <a:xfrm>
              <a:off x="8206463" y="2065445"/>
              <a:ext cx="74879" cy="98786"/>
            </a:xfrm>
            <a:prstGeom prst="rect">
              <a:avLst/>
            </a:prstGeom>
          </p:spPr>
        </p:pic>
        <p:sp>
          <p:nvSpPr>
            <p:cNvPr id="88" name="object 88"/>
            <p:cNvSpPr/>
            <p:nvPr/>
          </p:nvSpPr>
          <p:spPr>
            <a:xfrm>
              <a:off x="8366760" y="2174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9" name="object 89"/>
            <p:cNvPicPr/>
            <p:nvPr/>
          </p:nvPicPr>
          <p:blipFill>
            <a:blip r:embed="rId10" cstate="print"/>
            <a:stretch>
              <a:fillRect/>
            </a:stretch>
          </p:blipFill>
          <p:spPr>
            <a:xfrm>
              <a:off x="8411792" y="2065445"/>
              <a:ext cx="74203" cy="98786"/>
            </a:xfrm>
            <a:prstGeom prst="rect">
              <a:avLst/>
            </a:prstGeom>
          </p:spPr>
        </p:pic>
        <p:sp>
          <p:nvSpPr>
            <p:cNvPr id="90" name="object 90"/>
            <p:cNvSpPr/>
            <p:nvPr/>
          </p:nvSpPr>
          <p:spPr>
            <a:xfrm>
              <a:off x="8572500" y="2174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01A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1" name="object 91"/>
            <p:cNvPicPr/>
            <p:nvPr/>
          </p:nvPicPr>
          <p:blipFill>
            <a:blip r:embed="rId10" cstate="print"/>
            <a:stretch>
              <a:fillRect/>
            </a:stretch>
          </p:blipFill>
          <p:spPr>
            <a:xfrm>
              <a:off x="8617532" y="2065445"/>
              <a:ext cx="74203" cy="98786"/>
            </a:xfrm>
            <a:prstGeom prst="rect">
              <a:avLst/>
            </a:prstGeom>
          </p:spPr>
        </p:pic>
        <p:sp>
          <p:nvSpPr>
            <p:cNvPr id="92" name="object 92"/>
            <p:cNvSpPr/>
            <p:nvPr/>
          </p:nvSpPr>
          <p:spPr>
            <a:xfrm>
              <a:off x="7848600" y="3445763"/>
              <a:ext cx="2178050" cy="0"/>
            </a:xfrm>
            <a:custGeom>
              <a:avLst/>
              <a:gdLst/>
              <a:ahLst/>
              <a:cxnLst/>
              <a:rect l="l" t="t" r="r" b="b"/>
              <a:pathLst>
                <a:path w="2178050">
                  <a:moveTo>
                    <a:pt x="0" y="0"/>
                  </a:moveTo>
                  <a:lnTo>
                    <a:pt x="2178050" y="0"/>
                  </a:lnTo>
                </a:path>
              </a:pathLst>
            </a:custGeom>
            <a:ln w="6350">
              <a:solidFill>
                <a:srgbClr val="7E7E7E"/>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object 93"/>
            <p:cNvSpPr/>
            <p:nvPr/>
          </p:nvSpPr>
          <p:spPr>
            <a:xfrm>
              <a:off x="8983980" y="2174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4" name="object 94"/>
            <p:cNvPicPr/>
            <p:nvPr/>
          </p:nvPicPr>
          <p:blipFill>
            <a:blip r:embed="rId8" cstate="print"/>
            <a:stretch>
              <a:fillRect/>
            </a:stretch>
          </p:blipFill>
          <p:spPr>
            <a:xfrm>
              <a:off x="9029012" y="2065445"/>
              <a:ext cx="74203" cy="98786"/>
            </a:xfrm>
            <a:prstGeom prst="rect">
              <a:avLst/>
            </a:prstGeom>
          </p:spPr>
        </p:pic>
        <p:sp>
          <p:nvSpPr>
            <p:cNvPr id="95" name="object 95"/>
            <p:cNvSpPr/>
            <p:nvPr/>
          </p:nvSpPr>
          <p:spPr>
            <a:xfrm>
              <a:off x="9395460" y="2174335"/>
              <a:ext cx="168275" cy="497840"/>
            </a:xfrm>
            <a:custGeom>
              <a:avLst/>
              <a:gdLst/>
              <a:ahLst/>
              <a:cxnLst/>
              <a:rect l="l" t="t" r="r" b="b"/>
              <a:pathLst>
                <a:path w="168275" h="497839">
                  <a:moveTo>
                    <a:pt x="83479" y="0"/>
                  </a:moveTo>
                  <a:lnTo>
                    <a:pt x="41404" y="143"/>
                  </a:lnTo>
                  <a:lnTo>
                    <a:pt x="6011" y="29304"/>
                  </a:lnTo>
                  <a:lnTo>
                    <a:pt x="0" y="61555"/>
                  </a:lnTo>
                  <a:lnTo>
                    <a:pt x="0" y="218881"/>
                  </a:lnTo>
                  <a:lnTo>
                    <a:pt x="134" y="220677"/>
                  </a:lnTo>
                  <a:lnTo>
                    <a:pt x="1881" y="232002"/>
                  </a:lnTo>
                  <a:lnTo>
                    <a:pt x="7662" y="238466"/>
                  </a:lnTo>
                  <a:lnTo>
                    <a:pt x="21374" y="238466"/>
                  </a:lnTo>
                  <a:lnTo>
                    <a:pt x="27153" y="232002"/>
                  </a:lnTo>
                  <a:lnTo>
                    <a:pt x="29036" y="219791"/>
                  </a:lnTo>
                  <a:lnTo>
                    <a:pt x="29170" y="217085"/>
                  </a:lnTo>
                  <a:lnTo>
                    <a:pt x="29170" y="68379"/>
                  </a:lnTo>
                  <a:lnTo>
                    <a:pt x="31724" y="68379"/>
                  </a:lnTo>
                  <a:lnTo>
                    <a:pt x="33875" y="68571"/>
                  </a:lnTo>
                  <a:lnTo>
                    <a:pt x="38042" y="68211"/>
                  </a:lnTo>
                  <a:lnTo>
                    <a:pt x="38445" y="69289"/>
                  </a:lnTo>
                  <a:lnTo>
                    <a:pt x="38351" y="176142"/>
                  </a:lnTo>
                  <a:lnTo>
                    <a:pt x="38311" y="468531"/>
                  </a:lnTo>
                  <a:lnTo>
                    <a:pt x="39462" y="478443"/>
                  </a:lnTo>
                  <a:lnTo>
                    <a:pt x="42781" y="486671"/>
                  </a:lnTo>
                  <a:lnTo>
                    <a:pt x="48066" y="492879"/>
                  </a:lnTo>
                  <a:lnTo>
                    <a:pt x="55115" y="496729"/>
                  </a:lnTo>
                  <a:lnTo>
                    <a:pt x="55384" y="496729"/>
                  </a:lnTo>
                  <a:lnTo>
                    <a:pt x="55652" y="497088"/>
                  </a:lnTo>
                  <a:lnTo>
                    <a:pt x="55921" y="497268"/>
                  </a:lnTo>
                  <a:lnTo>
                    <a:pt x="62374" y="497268"/>
                  </a:lnTo>
                  <a:lnTo>
                    <a:pt x="62508" y="497088"/>
                  </a:lnTo>
                  <a:lnTo>
                    <a:pt x="63045" y="496729"/>
                  </a:lnTo>
                  <a:lnTo>
                    <a:pt x="70229" y="492895"/>
                  </a:lnTo>
                  <a:lnTo>
                    <a:pt x="75548" y="486671"/>
                  </a:lnTo>
                  <a:lnTo>
                    <a:pt x="78850" y="478292"/>
                  </a:lnTo>
                  <a:lnTo>
                    <a:pt x="79984" y="467992"/>
                  </a:lnTo>
                  <a:lnTo>
                    <a:pt x="79984" y="237029"/>
                  </a:lnTo>
                  <a:lnTo>
                    <a:pt x="89125" y="237029"/>
                  </a:lnTo>
                  <a:lnTo>
                    <a:pt x="89125" y="468352"/>
                  </a:lnTo>
                  <a:lnTo>
                    <a:pt x="89927" y="477079"/>
                  </a:lnTo>
                  <a:lnTo>
                    <a:pt x="104987" y="496549"/>
                  </a:lnTo>
                  <a:lnTo>
                    <a:pt x="106601" y="497268"/>
                  </a:lnTo>
                  <a:lnTo>
                    <a:pt x="113053" y="497268"/>
                  </a:lnTo>
                  <a:lnTo>
                    <a:pt x="114665" y="496549"/>
                  </a:lnTo>
                  <a:lnTo>
                    <a:pt x="116279" y="496010"/>
                  </a:lnTo>
                  <a:lnTo>
                    <a:pt x="130798" y="68738"/>
                  </a:lnTo>
                  <a:lnTo>
                    <a:pt x="139804" y="68738"/>
                  </a:lnTo>
                  <a:lnTo>
                    <a:pt x="139804" y="217804"/>
                  </a:lnTo>
                  <a:lnTo>
                    <a:pt x="140744" y="231092"/>
                  </a:lnTo>
                  <a:lnTo>
                    <a:pt x="146928" y="238634"/>
                  </a:lnTo>
                  <a:lnTo>
                    <a:pt x="154993" y="238466"/>
                  </a:lnTo>
                  <a:lnTo>
                    <a:pt x="161446" y="238466"/>
                  </a:lnTo>
                  <a:lnTo>
                    <a:pt x="168033" y="229847"/>
                  </a:lnTo>
                  <a:lnTo>
                    <a:pt x="167898" y="221036"/>
                  </a:lnTo>
                  <a:lnTo>
                    <a:pt x="167766" y="179984"/>
                  </a:lnTo>
                  <a:lnTo>
                    <a:pt x="167747" y="138985"/>
                  </a:lnTo>
                  <a:lnTo>
                    <a:pt x="167898" y="50781"/>
                  </a:lnTo>
                  <a:lnTo>
                    <a:pt x="167092" y="44844"/>
                  </a:lnTo>
                  <a:lnTo>
                    <a:pt x="150423" y="10462"/>
                  </a:lnTo>
                  <a:lnTo>
                    <a:pt x="104504" y="35"/>
                  </a:lnTo>
                  <a:lnTo>
                    <a:pt x="83479" y="0"/>
                  </a:lnTo>
                  <a:close/>
                </a:path>
              </a:pathLst>
            </a:custGeom>
            <a:solidFill>
              <a:srgbClr val="BBB1A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6" name="object 96"/>
            <p:cNvPicPr/>
            <p:nvPr/>
          </p:nvPicPr>
          <p:blipFill>
            <a:blip r:embed="rId9" cstate="print"/>
            <a:stretch>
              <a:fillRect/>
            </a:stretch>
          </p:blipFill>
          <p:spPr>
            <a:xfrm>
              <a:off x="9440492" y="2065445"/>
              <a:ext cx="74203" cy="98786"/>
            </a:xfrm>
            <a:prstGeom prst="rect">
              <a:avLst/>
            </a:prstGeom>
          </p:spPr>
        </p:pic>
      </p:grpSp>
      <p:sp>
        <p:nvSpPr>
          <p:cNvPr id="97" name="Footer Placeholder 96">
            <a:extLst>
              <a:ext uri="{FF2B5EF4-FFF2-40B4-BE49-F238E27FC236}">
                <a16:creationId xmlns:a16="http://schemas.microsoft.com/office/drawing/2014/main" id="{92B720E0-07E4-4341-9BB5-B66A706599FA}"/>
              </a:ext>
            </a:extLst>
          </p:cNvPr>
          <p:cNvSpPr>
            <a:spLocks noGrp="1"/>
          </p:cNvSpPr>
          <p:nvPr>
            <p:ph type="ftr" sz="quarter" idx="5"/>
          </p:nvPr>
        </p:nvSpPr>
        <p:spPr/>
        <p:txBody>
          <a:bodyPr/>
          <a:lstStyle/>
          <a:p>
            <a:r>
              <a:rPr lang="vi-VN"/>
              <a:t>SC-VN-02756</a:t>
            </a:r>
          </a:p>
        </p:txBody>
      </p:sp>
      <p:sp>
        <p:nvSpPr>
          <p:cNvPr id="99" name="TextBox 98">
            <a:extLst>
              <a:ext uri="{FF2B5EF4-FFF2-40B4-BE49-F238E27FC236}">
                <a16:creationId xmlns:a16="http://schemas.microsoft.com/office/drawing/2014/main" id="{65D7A543-136E-4C73-BF4D-1B08A6D15074}"/>
              </a:ext>
            </a:extLst>
          </p:cNvPr>
          <p:cNvSpPr txBox="1"/>
          <p:nvPr/>
        </p:nvSpPr>
        <p:spPr>
          <a:xfrm>
            <a:off x="27221" y="6227416"/>
            <a:ext cx="6093372"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42">
            <a:extLst>
              <a:ext uri="{FF2B5EF4-FFF2-40B4-BE49-F238E27FC236}">
                <a16:creationId xmlns:a16="http://schemas.microsoft.com/office/drawing/2014/main" id="{6B8542D1-BB57-4D03-B160-43809378BAEA}"/>
              </a:ext>
            </a:extLst>
          </p:cNvPr>
          <p:cNvSpPr>
            <a:spLocks noGrp="1" noChangeArrowheads="1"/>
          </p:cNvSpPr>
          <p:nvPr>
            <p:ph type="title"/>
          </p:nvPr>
        </p:nvSpPr>
        <p:spPr>
          <a:xfrm>
            <a:off x="1676400" y="268333"/>
            <a:ext cx="9144000" cy="914400"/>
          </a:xfrm>
        </p:spPr>
        <p:txBody>
          <a:bodyPr>
            <a:normAutofit fontScale="90000"/>
          </a:bodyPr>
          <a:lstStyle/>
          <a:p>
            <a:pPr algn="ctr">
              <a:defRPr/>
            </a:pPr>
            <a:r>
              <a:rPr lang="en-US" altLang="en-US" sz="3600" dirty="0" err="1">
                <a:solidFill>
                  <a:srgbClr val="0000FF"/>
                </a:solidFill>
                <a:latin typeface="Calibri" pitchFamily="34" charset="0"/>
              </a:rPr>
              <a:t>Cơ</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chế</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bệnh</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sinh</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và</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tác</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động</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của</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các</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thuốc</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điều</a:t>
            </a:r>
            <a:r>
              <a:rPr lang="en-US" altLang="en-US" sz="3600" dirty="0">
                <a:solidFill>
                  <a:srgbClr val="0000FF"/>
                </a:solidFill>
                <a:latin typeface="Calibri" pitchFamily="34" charset="0"/>
              </a:rPr>
              <a:t> </a:t>
            </a:r>
            <a:r>
              <a:rPr lang="en-US" altLang="en-US" sz="3600" dirty="0" err="1">
                <a:solidFill>
                  <a:srgbClr val="0000FF"/>
                </a:solidFill>
                <a:latin typeface="Calibri" pitchFamily="34" charset="0"/>
              </a:rPr>
              <a:t>trị</a:t>
            </a:r>
            <a:r>
              <a:rPr lang="en-US" altLang="en-US" sz="3600" dirty="0">
                <a:solidFill>
                  <a:srgbClr val="0000FF"/>
                </a:solidFill>
                <a:latin typeface="Calibri" pitchFamily="34" charset="0"/>
              </a:rPr>
              <a:t> ĐTĐ</a:t>
            </a:r>
          </a:p>
        </p:txBody>
      </p:sp>
      <p:pic>
        <p:nvPicPr>
          <p:cNvPr id="27651" name="Picture 181" descr="body_parts_hyperglecmia">
            <a:extLst>
              <a:ext uri="{FF2B5EF4-FFF2-40B4-BE49-F238E27FC236}">
                <a16:creationId xmlns:a16="http://schemas.microsoft.com/office/drawing/2014/main" id="{95A50503-FEB8-45E9-8DF0-B76F3B8AA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950" y="2962275"/>
            <a:ext cx="2743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Line 194">
            <a:extLst>
              <a:ext uri="{FF2B5EF4-FFF2-40B4-BE49-F238E27FC236}">
                <a16:creationId xmlns:a16="http://schemas.microsoft.com/office/drawing/2014/main" id="{6D309080-3733-4F18-A613-11C30B190018}"/>
              </a:ext>
            </a:extLst>
          </p:cNvPr>
          <p:cNvSpPr>
            <a:spLocks noChangeShapeType="1"/>
          </p:cNvSpPr>
          <p:nvPr/>
        </p:nvSpPr>
        <p:spPr bwMode="auto">
          <a:xfrm flipV="1">
            <a:off x="4032250" y="4349751"/>
            <a:ext cx="1485900" cy="117316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7653" name="Line 199">
            <a:extLst>
              <a:ext uri="{FF2B5EF4-FFF2-40B4-BE49-F238E27FC236}">
                <a16:creationId xmlns:a16="http://schemas.microsoft.com/office/drawing/2014/main" id="{967043EE-78D9-49EB-8FF7-5CE4BA74B925}"/>
              </a:ext>
            </a:extLst>
          </p:cNvPr>
          <p:cNvSpPr>
            <a:spLocks noChangeShapeType="1"/>
          </p:cNvSpPr>
          <p:nvPr/>
        </p:nvSpPr>
        <p:spPr bwMode="auto">
          <a:xfrm>
            <a:off x="2827338" y="3795713"/>
            <a:ext cx="1911350" cy="63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7654" name="Line 200">
            <a:extLst>
              <a:ext uri="{FF2B5EF4-FFF2-40B4-BE49-F238E27FC236}">
                <a16:creationId xmlns:a16="http://schemas.microsoft.com/office/drawing/2014/main" id="{2C92F6B8-2CF4-4B82-A3CA-F1A66A4299DF}"/>
              </a:ext>
            </a:extLst>
          </p:cNvPr>
          <p:cNvSpPr>
            <a:spLocks noChangeShapeType="1"/>
          </p:cNvSpPr>
          <p:nvPr/>
        </p:nvSpPr>
        <p:spPr bwMode="auto">
          <a:xfrm>
            <a:off x="3902076" y="1997076"/>
            <a:ext cx="1552575" cy="11969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7655" name="Line 201">
            <a:extLst>
              <a:ext uri="{FF2B5EF4-FFF2-40B4-BE49-F238E27FC236}">
                <a16:creationId xmlns:a16="http://schemas.microsoft.com/office/drawing/2014/main" id="{2B69223E-9FB2-4E2C-B4DC-E96A04E97439}"/>
              </a:ext>
            </a:extLst>
          </p:cNvPr>
          <p:cNvSpPr>
            <a:spLocks noChangeShapeType="1"/>
          </p:cNvSpPr>
          <p:nvPr/>
        </p:nvSpPr>
        <p:spPr bwMode="auto">
          <a:xfrm flipH="1">
            <a:off x="6145214" y="1735138"/>
            <a:ext cx="22225" cy="121126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7656" name="Line 202">
            <a:extLst>
              <a:ext uri="{FF2B5EF4-FFF2-40B4-BE49-F238E27FC236}">
                <a16:creationId xmlns:a16="http://schemas.microsoft.com/office/drawing/2014/main" id="{43798A00-FF10-441C-8299-9287106C9E81}"/>
              </a:ext>
            </a:extLst>
          </p:cNvPr>
          <p:cNvSpPr>
            <a:spLocks noChangeShapeType="1"/>
          </p:cNvSpPr>
          <p:nvPr/>
        </p:nvSpPr>
        <p:spPr bwMode="auto">
          <a:xfrm flipH="1">
            <a:off x="6811963" y="2024064"/>
            <a:ext cx="1460500" cy="1208087"/>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7657" name="Line 204">
            <a:extLst>
              <a:ext uri="{FF2B5EF4-FFF2-40B4-BE49-F238E27FC236}">
                <a16:creationId xmlns:a16="http://schemas.microsoft.com/office/drawing/2014/main" id="{9B6233F8-3E9D-427F-BCA2-5A93C30EFACE}"/>
              </a:ext>
            </a:extLst>
          </p:cNvPr>
          <p:cNvSpPr>
            <a:spLocks noChangeShapeType="1"/>
          </p:cNvSpPr>
          <p:nvPr/>
        </p:nvSpPr>
        <p:spPr bwMode="auto">
          <a:xfrm flipH="1" flipV="1">
            <a:off x="6765925" y="4333876"/>
            <a:ext cx="1390650" cy="11017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7658" name="Line 203">
            <a:extLst>
              <a:ext uri="{FF2B5EF4-FFF2-40B4-BE49-F238E27FC236}">
                <a16:creationId xmlns:a16="http://schemas.microsoft.com/office/drawing/2014/main" id="{47CE6941-B772-4D17-97BB-8E4301AA858A}"/>
              </a:ext>
            </a:extLst>
          </p:cNvPr>
          <p:cNvSpPr>
            <a:spLocks noChangeShapeType="1"/>
          </p:cNvSpPr>
          <p:nvPr/>
        </p:nvSpPr>
        <p:spPr bwMode="auto">
          <a:xfrm flipH="1">
            <a:off x="7527925" y="3811588"/>
            <a:ext cx="1804988" cy="476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27659" name="Group 192">
            <a:extLst>
              <a:ext uri="{FF2B5EF4-FFF2-40B4-BE49-F238E27FC236}">
                <a16:creationId xmlns:a16="http://schemas.microsoft.com/office/drawing/2014/main" id="{E195FF2F-0F44-4FC2-8BD3-416C279EFF0C}"/>
              </a:ext>
            </a:extLst>
          </p:cNvPr>
          <p:cNvGrpSpPr>
            <a:grpSpLocks/>
          </p:cNvGrpSpPr>
          <p:nvPr/>
        </p:nvGrpSpPr>
        <p:grpSpPr bwMode="auto">
          <a:xfrm>
            <a:off x="2582863" y="1209675"/>
            <a:ext cx="2743200" cy="1773238"/>
            <a:chOff x="1680" y="3203"/>
            <a:chExt cx="1728" cy="1117"/>
          </a:xfrm>
        </p:grpSpPr>
        <p:pic>
          <p:nvPicPr>
            <p:cNvPr id="27694" name="Picture 188" descr="body_parts_beta">
              <a:extLst>
                <a:ext uri="{FF2B5EF4-FFF2-40B4-BE49-F238E27FC236}">
                  <a16:creationId xmlns:a16="http://schemas.microsoft.com/office/drawing/2014/main" id="{805DDBEE-0C71-4709-AD03-BBA8C5A0D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3203"/>
              <a:ext cx="1728"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5" name="Rectangle 104">
              <a:extLst>
                <a:ext uri="{FF2B5EF4-FFF2-40B4-BE49-F238E27FC236}">
                  <a16:creationId xmlns:a16="http://schemas.microsoft.com/office/drawing/2014/main" id="{7024DD2D-D45B-45B3-9568-670D27CCC86F}"/>
                </a:ext>
              </a:extLst>
            </p:cNvPr>
            <p:cNvSpPr>
              <a:spLocks noChangeArrowheads="1"/>
            </p:cNvSpPr>
            <p:nvPr/>
          </p:nvSpPr>
          <p:spPr bwMode="auto">
            <a:xfrm>
              <a:off x="2142" y="3406"/>
              <a:ext cx="75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14388">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814388">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814388">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814388">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814388">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a:solidFill>
                    <a:srgbClr val="000000"/>
                  </a:solidFill>
                </a:rPr>
                <a:t>Islet </a:t>
              </a:r>
              <a:r>
                <a:rPr lang="en-US" altLang="en-US" sz="1400">
                  <a:solidFill>
                    <a:srgbClr val="000000"/>
                  </a:solidFill>
                  <a:latin typeface="Symbol" panose="05050102010706020507" pitchFamily="18" charset="2"/>
                </a:rPr>
                <a:t>b</a:t>
              </a:r>
              <a:r>
                <a:rPr lang="en-US" altLang="en-US" sz="1400">
                  <a:solidFill>
                    <a:srgbClr val="000000"/>
                  </a:solidFill>
                </a:rPr>
                <a:t>-cell</a:t>
              </a:r>
              <a:endParaRPr lang="en-US" altLang="en-US" sz="1400">
                <a:solidFill>
                  <a:srgbClr val="000000"/>
                </a:solidFill>
                <a:latin typeface="Times" panose="02020603050405020304" pitchFamily="18" charset="0"/>
              </a:endParaRPr>
            </a:p>
          </p:txBody>
        </p:sp>
      </p:grpSp>
      <p:pic>
        <p:nvPicPr>
          <p:cNvPr id="27660" name="Picture 175" descr="body_parts_fat">
            <a:extLst>
              <a:ext uri="{FF2B5EF4-FFF2-40B4-BE49-F238E27FC236}">
                <a16:creationId xmlns:a16="http://schemas.microsoft.com/office/drawing/2014/main" id="{3B7FE474-0161-4E92-B750-9AB12FCD11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6263" y="1190625"/>
            <a:ext cx="2743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78" descr="body_parts_kidney">
            <a:extLst>
              <a:ext uri="{FF2B5EF4-FFF2-40B4-BE49-F238E27FC236}">
                <a16:creationId xmlns:a16="http://schemas.microsoft.com/office/drawing/2014/main" id="{3690C93C-8AE7-43E0-B4B1-55DD2EA69D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962275"/>
            <a:ext cx="2743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79" descr="body_parts_muscle">
            <a:extLst>
              <a:ext uri="{FF2B5EF4-FFF2-40B4-BE49-F238E27FC236}">
                <a16:creationId xmlns:a16="http://schemas.microsoft.com/office/drawing/2014/main" id="{1BA6386B-DF57-4E72-B191-EA6FAA9C53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0375" y="4708525"/>
            <a:ext cx="2743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82" descr="body_parts_liver">
            <a:extLst>
              <a:ext uri="{FF2B5EF4-FFF2-40B4-BE49-F238E27FC236}">
                <a16:creationId xmlns:a16="http://schemas.microsoft.com/office/drawing/2014/main" id="{36A6CDFD-813F-4332-91AD-327330E5C3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6675" y="4781550"/>
            <a:ext cx="2743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4" name="Group 209">
            <a:extLst>
              <a:ext uri="{FF2B5EF4-FFF2-40B4-BE49-F238E27FC236}">
                <a16:creationId xmlns:a16="http://schemas.microsoft.com/office/drawing/2014/main" id="{4C606090-4CB6-4B34-8425-0DE155A9A7BC}"/>
              </a:ext>
            </a:extLst>
          </p:cNvPr>
          <p:cNvGrpSpPr>
            <a:grpSpLocks/>
          </p:cNvGrpSpPr>
          <p:nvPr/>
        </p:nvGrpSpPr>
        <p:grpSpPr bwMode="auto">
          <a:xfrm>
            <a:off x="4743450" y="4608514"/>
            <a:ext cx="2743200" cy="2249487"/>
            <a:chOff x="2028" y="2903"/>
            <a:chExt cx="1728" cy="1417"/>
          </a:xfrm>
        </p:grpSpPr>
        <p:pic>
          <p:nvPicPr>
            <p:cNvPr id="27691" name="Picture 206" descr="body_parts_brain">
              <a:extLst>
                <a:ext uri="{FF2B5EF4-FFF2-40B4-BE49-F238E27FC236}">
                  <a16:creationId xmlns:a16="http://schemas.microsoft.com/office/drawing/2014/main" id="{F9AB2C33-DE93-4BAD-8D05-1ABBF6959D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 y="3203"/>
              <a:ext cx="1728"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2" name="Text Box 190">
              <a:extLst>
                <a:ext uri="{FF2B5EF4-FFF2-40B4-BE49-F238E27FC236}">
                  <a16:creationId xmlns:a16="http://schemas.microsoft.com/office/drawing/2014/main" id="{8EAFCB7B-D43B-44D8-9095-66F1E8C7F3C0}"/>
                </a:ext>
              </a:extLst>
            </p:cNvPr>
            <p:cNvSpPr txBox="1">
              <a:spLocks noChangeArrowheads="1"/>
            </p:cNvSpPr>
            <p:nvPr/>
          </p:nvSpPr>
          <p:spPr bwMode="auto">
            <a:xfrm>
              <a:off x="2094" y="3874"/>
              <a:ext cx="1289" cy="330"/>
            </a:xfrm>
            <a:prstGeom prst="rect">
              <a:avLst/>
            </a:prstGeom>
            <a:solidFill>
              <a:schemeClr val="bg1">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400" b="1">
                  <a:solidFill>
                    <a:srgbClr val="002060"/>
                  </a:solidFill>
                </a:rPr>
                <a:t>Rối loạn chức năng chất dẫn truyền TK</a:t>
              </a:r>
            </a:p>
          </p:txBody>
        </p:sp>
        <p:sp>
          <p:nvSpPr>
            <p:cNvPr id="27693" name="Line 205">
              <a:extLst>
                <a:ext uri="{FF2B5EF4-FFF2-40B4-BE49-F238E27FC236}">
                  <a16:creationId xmlns:a16="http://schemas.microsoft.com/office/drawing/2014/main" id="{2D561304-6748-43DE-AA09-5ECC8F7A3823}"/>
                </a:ext>
              </a:extLst>
            </p:cNvPr>
            <p:cNvSpPr>
              <a:spLocks noChangeShapeType="1"/>
            </p:cNvSpPr>
            <p:nvPr/>
          </p:nvSpPr>
          <p:spPr bwMode="auto">
            <a:xfrm flipH="1" flipV="1">
              <a:off x="2880" y="2903"/>
              <a:ext cx="34" cy="81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pic>
        <p:nvPicPr>
          <p:cNvPr id="27665" name="Picture 174" descr="body_parts_intestines">
            <a:extLst>
              <a:ext uri="{FF2B5EF4-FFF2-40B4-BE49-F238E27FC236}">
                <a16:creationId xmlns:a16="http://schemas.microsoft.com/office/drawing/2014/main" id="{37D71595-BF75-435C-80B2-5678A9CA4B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5050" y="1050925"/>
            <a:ext cx="2743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184" descr="body_parts_alpha">
            <a:extLst>
              <a:ext uri="{FF2B5EF4-FFF2-40B4-BE49-F238E27FC236}">
                <a16:creationId xmlns:a16="http://schemas.microsoft.com/office/drawing/2014/main" id="{EB4D8EE4-852C-4282-8500-BCE181F991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994025"/>
            <a:ext cx="2743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Rectangle 104">
            <a:extLst>
              <a:ext uri="{FF2B5EF4-FFF2-40B4-BE49-F238E27FC236}">
                <a16:creationId xmlns:a16="http://schemas.microsoft.com/office/drawing/2014/main" id="{663E661E-8D15-4DC6-A852-E254C0A7DEDC}"/>
              </a:ext>
            </a:extLst>
          </p:cNvPr>
          <p:cNvSpPr>
            <a:spLocks noChangeArrowheads="1"/>
          </p:cNvSpPr>
          <p:nvPr/>
        </p:nvSpPr>
        <p:spPr bwMode="auto">
          <a:xfrm>
            <a:off x="2278064" y="3332164"/>
            <a:ext cx="11906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14388">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814388">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814388">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814388">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814388">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814388"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1400">
                <a:solidFill>
                  <a:srgbClr val="000000"/>
                </a:solidFill>
              </a:rPr>
              <a:t>Islet </a:t>
            </a:r>
            <a:r>
              <a:rPr lang="en-US" altLang="en-US" sz="1400">
                <a:solidFill>
                  <a:srgbClr val="000000"/>
                </a:solidFill>
                <a:latin typeface="Symbol" panose="05050102010706020507" pitchFamily="18" charset="2"/>
              </a:rPr>
              <a:t>a</a:t>
            </a:r>
            <a:r>
              <a:rPr lang="en-US" altLang="en-US" sz="1400">
                <a:solidFill>
                  <a:srgbClr val="000000"/>
                </a:solidFill>
              </a:rPr>
              <a:t>-cell</a:t>
            </a:r>
            <a:endParaRPr lang="en-US" altLang="en-US" sz="1400">
              <a:solidFill>
                <a:srgbClr val="000000"/>
              </a:solidFill>
              <a:latin typeface="Times" panose="02020603050405020304" pitchFamily="18" charset="0"/>
            </a:endParaRPr>
          </a:p>
        </p:txBody>
      </p:sp>
      <p:sp>
        <p:nvSpPr>
          <p:cNvPr id="38" name="Text Box 65">
            <a:extLst>
              <a:ext uri="{FF2B5EF4-FFF2-40B4-BE49-F238E27FC236}">
                <a16:creationId xmlns:a16="http://schemas.microsoft.com/office/drawing/2014/main" id="{5C1F42AD-B509-4885-9E36-8C09D310FC8C}"/>
              </a:ext>
            </a:extLst>
          </p:cNvPr>
          <p:cNvSpPr txBox="1">
            <a:spLocks noChangeArrowheads="1"/>
          </p:cNvSpPr>
          <p:nvPr/>
        </p:nvSpPr>
        <p:spPr bwMode="auto">
          <a:xfrm>
            <a:off x="2203451" y="2595564"/>
            <a:ext cx="2225675"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b="1" dirty="0" err="1">
                <a:solidFill>
                  <a:srgbClr val="002060"/>
                </a:solidFill>
              </a:rPr>
              <a:t>Rối</a:t>
            </a:r>
            <a:r>
              <a:rPr lang="en-US" sz="1400" b="1" dirty="0">
                <a:solidFill>
                  <a:srgbClr val="002060"/>
                </a:solidFill>
              </a:rPr>
              <a:t> </a:t>
            </a:r>
            <a:r>
              <a:rPr lang="en-US" sz="1400" b="1" dirty="0" err="1">
                <a:solidFill>
                  <a:srgbClr val="002060"/>
                </a:solidFill>
              </a:rPr>
              <a:t>loạn</a:t>
            </a:r>
            <a:r>
              <a:rPr lang="en-US" sz="1400" b="1" dirty="0">
                <a:solidFill>
                  <a:srgbClr val="002060"/>
                </a:solidFill>
              </a:rPr>
              <a:t> </a:t>
            </a:r>
            <a:r>
              <a:rPr lang="en-US" sz="1400" b="1" dirty="0" err="1">
                <a:solidFill>
                  <a:srgbClr val="002060"/>
                </a:solidFill>
              </a:rPr>
              <a:t>tiết</a:t>
            </a:r>
            <a:r>
              <a:rPr lang="en-US" sz="1400" b="1" dirty="0">
                <a:solidFill>
                  <a:srgbClr val="002060"/>
                </a:solidFill>
              </a:rPr>
              <a:t> Insulin </a:t>
            </a:r>
            <a:endParaRPr lang="en-US" sz="1400" dirty="0">
              <a:solidFill>
                <a:srgbClr val="002060"/>
              </a:solidFill>
            </a:endParaRPr>
          </a:p>
        </p:txBody>
      </p:sp>
      <p:sp>
        <p:nvSpPr>
          <p:cNvPr id="39" name="Text Box 72">
            <a:extLst>
              <a:ext uri="{FF2B5EF4-FFF2-40B4-BE49-F238E27FC236}">
                <a16:creationId xmlns:a16="http://schemas.microsoft.com/office/drawing/2014/main" id="{D8AE6BCB-BE11-4713-90B0-88D0482C83CB}"/>
              </a:ext>
            </a:extLst>
          </p:cNvPr>
          <p:cNvSpPr txBox="1">
            <a:spLocks noChangeArrowheads="1"/>
          </p:cNvSpPr>
          <p:nvPr/>
        </p:nvSpPr>
        <p:spPr bwMode="auto">
          <a:xfrm>
            <a:off x="7470775" y="6116639"/>
            <a:ext cx="155575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b="1" dirty="0" err="1">
                <a:solidFill>
                  <a:srgbClr val="002060"/>
                </a:solidFill>
              </a:rPr>
              <a:t>Giảm</a:t>
            </a:r>
            <a:r>
              <a:rPr lang="en-US" sz="1400" b="1" dirty="0">
                <a:solidFill>
                  <a:srgbClr val="002060"/>
                </a:solidFill>
              </a:rPr>
              <a:t> </a:t>
            </a:r>
            <a:r>
              <a:rPr lang="en-US" sz="1400" b="1" dirty="0" err="1">
                <a:solidFill>
                  <a:srgbClr val="002060"/>
                </a:solidFill>
              </a:rPr>
              <a:t>thu</a:t>
            </a:r>
            <a:r>
              <a:rPr lang="en-US" sz="1400" b="1" dirty="0">
                <a:solidFill>
                  <a:srgbClr val="002060"/>
                </a:solidFill>
              </a:rPr>
              <a:t> </a:t>
            </a:r>
            <a:r>
              <a:rPr lang="en-US" sz="1400" b="1" dirty="0" err="1">
                <a:solidFill>
                  <a:srgbClr val="002060"/>
                </a:solidFill>
              </a:rPr>
              <a:t>nhận</a:t>
            </a:r>
            <a:r>
              <a:rPr lang="en-US" sz="1400" b="1" dirty="0">
                <a:solidFill>
                  <a:srgbClr val="002060"/>
                </a:solidFill>
              </a:rPr>
              <a:t> Glucose</a:t>
            </a:r>
          </a:p>
        </p:txBody>
      </p:sp>
      <p:sp>
        <p:nvSpPr>
          <p:cNvPr id="40" name="Text Box 74">
            <a:extLst>
              <a:ext uri="{FF2B5EF4-FFF2-40B4-BE49-F238E27FC236}">
                <a16:creationId xmlns:a16="http://schemas.microsoft.com/office/drawing/2014/main" id="{AAAA12A8-1523-4A50-8498-67087E625320}"/>
              </a:ext>
            </a:extLst>
          </p:cNvPr>
          <p:cNvSpPr txBox="1">
            <a:spLocks noChangeArrowheads="1"/>
          </p:cNvSpPr>
          <p:nvPr/>
        </p:nvSpPr>
        <p:spPr bwMode="auto">
          <a:xfrm>
            <a:off x="8389939" y="2627313"/>
            <a:ext cx="2046287" cy="2857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sz="1400" b="1" dirty="0" err="1">
                <a:solidFill>
                  <a:srgbClr val="002060"/>
                </a:solidFill>
              </a:rPr>
              <a:t>Tăng</a:t>
            </a:r>
            <a:r>
              <a:rPr lang="en-US" sz="1400" b="1" dirty="0">
                <a:solidFill>
                  <a:srgbClr val="002060"/>
                </a:solidFill>
              </a:rPr>
              <a:t> </a:t>
            </a:r>
            <a:r>
              <a:rPr lang="en-US" sz="1400" b="1" dirty="0" err="1">
                <a:solidFill>
                  <a:srgbClr val="002060"/>
                </a:solidFill>
              </a:rPr>
              <a:t>ly</a:t>
            </a:r>
            <a:r>
              <a:rPr lang="en-US" sz="1400" b="1" dirty="0">
                <a:solidFill>
                  <a:srgbClr val="002060"/>
                </a:solidFill>
              </a:rPr>
              <a:t> </a:t>
            </a:r>
            <a:r>
              <a:rPr lang="en-US" sz="1400" b="1" dirty="0" err="1">
                <a:solidFill>
                  <a:srgbClr val="002060"/>
                </a:solidFill>
              </a:rPr>
              <a:t>giải</a:t>
            </a:r>
            <a:r>
              <a:rPr lang="en-US" sz="1400" b="1" dirty="0">
                <a:solidFill>
                  <a:srgbClr val="002060"/>
                </a:solidFill>
              </a:rPr>
              <a:t> </a:t>
            </a:r>
            <a:r>
              <a:rPr lang="en-US" sz="1400" b="1" dirty="0" err="1">
                <a:solidFill>
                  <a:srgbClr val="002060"/>
                </a:solidFill>
              </a:rPr>
              <a:t>mỡ</a:t>
            </a:r>
            <a:endParaRPr lang="en-US" sz="1400" b="1" dirty="0">
              <a:solidFill>
                <a:srgbClr val="002060"/>
              </a:solidFill>
            </a:endParaRPr>
          </a:p>
        </p:txBody>
      </p:sp>
      <p:sp>
        <p:nvSpPr>
          <p:cNvPr id="41" name="Text Box 76">
            <a:extLst>
              <a:ext uri="{FF2B5EF4-FFF2-40B4-BE49-F238E27FC236}">
                <a16:creationId xmlns:a16="http://schemas.microsoft.com/office/drawing/2014/main" id="{7A12E9D9-C4AE-4AF8-B015-6F84B5562E7D}"/>
              </a:ext>
            </a:extLst>
          </p:cNvPr>
          <p:cNvSpPr txBox="1">
            <a:spLocks noChangeArrowheads="1"/>
          </p:cNvSpPr>
          <p:nvPr/>
        </p:nvSpPr>
        <p:spPr bwMode="auto">
          <a:xfrm>
            <a:off x="6156326" y="2449514"/>
            <a:ext cx="1547813" cy="4794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sz="1400" b="1" dirty="0" err="1">
                <a:solidFill>
                  <a:srgbClr val="002060"/>
                </a:solidFill>
              </a:rPr>
              <a:t>Giảm</a:t>
            </a:r>
            <a:r>
              <a:rPr lang="en-US" sz="1400" b="1" dirty="0">
                <a:solidFill>
                  <a:srgbClr val="002060"/>
                </a:solidFill>
              </a:rPr>
              <a:t> </a:t>
            </a:r>
            <a:r>
              <a:rPr lang="en-US" sz="1400" b="1" dirty="0" err="1">
                <a:solidFill>
                  <a:srgbClr val="002060"/>
                </a:solidFill>
              </a:rPr>
              <a:t>tác</a:t>
            </a:r>
            <a:r>
              <a:rPr lang="en-US" sz="1400" b="1" dirty="0">
                <a:solidFill>
                  <a:srgbClr val="002060"/>
                </a:solidFill>
              </a:rPr>
              <a:t> </a:t>
            </a:r>
            <a:r>
              <a:rPr lang="en-US" sz="1400" b="1" dirty="0" err="1">
                <a:solidFill>
                  <a:srgbClr val="002060"/>
                </a:solidFill>
              </a:rPr>
              <a:t>dụng</a:t>
            </a:r>
            <a:r>
              <a:rPr lang="en-US" sz="1400" b="1" dirty="0">
                <a:solidFill>
                  <a:srgbClr val="002060"/>
                </a:solidFill>
              </a:rPr>
              <a:t> </a:t>
            </a:r>
            <a:br>
              <a:rPr lang="en-US" sz="1400" b="1" dirty="0">
                <a:solidFill>
                  <a:srgbClr val="002060"/>
                </a:solidFill>
              </a:rPr>
            </a:br>
            <a:r>
              <a:rPr lang="en-US" sz="1400" b="1" dirty="0" err="1">
                <a:solidFill>
                  <a:srgbClr val="002060"/>
                </a:solidFill>
              </a:rPr>
              <a:t>Incretin</a:t>
            </a:r>
            <a:r>
              <a:rPr lang="en-US" sz="1400" b="1" dirty="0">
                <a:solidFill>
                  <a:srgbClr val="002060"/>
                </a:solidFill>
              </a:rPr>
              <a:t> </a:t>
            </a:r>
          </a:p>
        </p:txBody>
      </p:sp>
      <p:sp>
        <p:nvSpPr>
          <p:cNvPr id="42" name="Text Box 69">
            <a:extLst>
              <a:ext uri="{FF2B5EF4-FFF2-40B4-BE49-F238E27FC236}">
                <a16:creationId xmlns:a16="http://schemas.microsoft.com/office/drawing/2014/main" id="{64F01084-08FE-4748-8E7A-7708988C2EE8}"/>
              </a:ext>
            </a:extLst>
          </p:cNvPr>
          <p:cNvSpPr txBox="1">
            <a:spLocks noChangeArrowheads="1"/>
          </p:cNvSpPr>
          <p:nvPr/>
        </p:nvSpPr>
        <p:spPr bwMode="auto">
          <a:xfrm>
            <a:off x="2203451" y="6149976"/>
            <a:ext cx="2339975"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b="1" dirty="0" err="1">
                <a:solidFill>
                  <a:srgbClr val="002060"/>
                </a:solidFill>
              </a:rPr>
              <a:t>Tăng</a:t>
            </a:r>
            <a:r>
              <a:rPr lang="en-US" sz="1400" b="1" dirty="0">
                <a:solidFill>
                  <a:srgbClr val="002060"/>
                </a:solidFill>
              </a:rPr>
              <a:t> </a:t>
            </a:r>
            <a:r>
              <a:rPr lang="en-US" sz="1400" b="1" dirty="0" err="1">
                <a:solidFill>
                  <a:srgbClr val="002060"/>
                </a:solidFill>
              </a:rPr>
              <a:t>sản</a:t>
            </a:r>
            <a:r>
              <a:rPr lang="en-US" sz="1400" b="1" dirty="0">
                <a:solidFill>
                  <a:srgbClr val="002060"/>
                </a:solidFill>
              </a:rPr>
              <a:t> </a:t>
            </a:r>
            <a:r>
              <a:rPr lang="en-US" sz="1400" b="1" dirty="0" err="1">
                <a:solidFill>
                  <a:srgbClr val="002060"/>
                </a:solidFill>
              </a:rPr>
              <a:t>xuất</a:t>
            </a:r>
            <a:r>
              <a:rPr lang="en-US" sz="1400" b="1" dirty="0">
                <a:solidFill>
                  <a:srgbClr val="002060"/>
                </a:solidFill>
              </a:rPr>
              <a:t> glucose </a:t>
            </a:r>
            <a:r>
              <a:rPr lang="en-US" sz="1400" b="1" dirty="0" err="1">
                <a:solidFill>
                  <a:srgbClr val="002060"/>
                </a:solidFill>
              </a:rPr>
              <a:t>tại</a:t>
            </a:r>
            <a:r>
              <a:rPr lang="en-US" sz="1400" b="1" dirty="0">
                <a:solidFill>
                  <a:srgbClr val="002060"/>
                </a:solidFill>
              </a:rPr>
              <a:t> </a:t>
            </a:r>
            <a:r>
              <a:rPr lang="en-US" sz="1400" b="1" dirty="0" err="1">
                <a:solidFill>
                  <a:srgbClr val="002060"/>
                </a:solidFill>
              </a:rPr>
              <a:t>gan</a:t>
            </a:r>
            <a:endParaRPr lang="en-US" sz="1400" b="1" dirty="0">
              <a:solidFill>
                <a:srgbClr val="002060"/>
              </a:solidFill>
            </a:endParaRPr>
          </a:p>
        </p:txBody>
      </p:sp>
      <p:sp>
        <p:nvSpPr>
          <p:cNvPr id="27673" name="TextBox 42">
            <a:extLst>
              <a:ext uri="{FF2B5EF4-FFF2-40B4-BE49-F238E27FC236}">
                <a16:creationId xmlns:a16="http://schemas.microsoft.com/office/drawing/2014/main" id="{5A56F0B7-DA23-47EC-B5A1-E5853D5D4778}"/>
              </a:ext>
            </a:extLst>
          </p:cNvPr>
          <p:cNvSpPr txBox="1">
            <a:spLocks noChangeArrowheads="1"/>
          </p:cNvSpPr>
          <p:nvPr/>
        </p:nvSpPr>
        <p:spPr bwMode="auto">
          <a:xfrm>
            <a:off x="4722813" y="3630614"/>
            <a:ext cx="2933700" cy="4603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00"/>
                </a:solidFill>
              </a:rPr>
              <a:t>Tăng đường huyết</a:t>
            </a:r>
          </a:p>
        </p:txBody>
      </p:sp>
      <p:sp>
        <p:nvSpPr>
          <p:cNvPr id="44" name="Text Box 85">
            <a:extLst>
              <a:ext uri="{FF2B5EF4-FFF2-40B4-BE49-F238E27FC236}">
                <a16:creationId xmlns:a16="http://schemas.microsoft.com/office/drawing/2014/main" id="{F181982B-FE65-4759-9116-78548BC53661}"/>
              </a:ext>
            </a:extLst>
          </p:cNvPr>
          <p:cNvSpPr txBox="1">
            <a:spLocks noChangeArrowheads="1"/>
          </p:cNvSpPr>
          <p:nvPr/>
        </p:nvSpPr>
        <p:spPr bwMode="auto">
          <a:xfrm>
            <a:off x="1830389" y="4467226"/>
            <a:ext cx="2046287"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b="1" dirty="0" err="1">
                <a:solidFill>
                  <a:srgbClr val="002060"/>
                </a:solidFill>
              </a:rPr>
              <a:t>Tăng</a:t>
            </a:r>
            <a:r>
              <a:rPr lang="en-US" sz="1400" b="1" dirty="0">
                <a:solidFill>
                  <a:srgbClr val="002060"/>
                </a:solidFill>
              </a:rPr>
              <a:t> </a:t>
            </a:r>
            <a:r>
              <a:rPr lang="en-US" sz="1400" b="1" dirty="0" err="1">
                <a:solidFill>
                  <a:srgbClr val="002060"/>
                </a:solidFill>
              </a:rPr>
              <a:t>tiết</a:t>
            </a:r>
            <a:r>
              <a:rPr lang="en-US" sz="1400" b="1" dirty="0">
                <a:solidFill>
                  <a:srgbClr val="002060"/>
                </a:solidFill>
              </a:rPr>
              <a:t> Glucagon</a:t>
            </a:r>
          </a:p>
        </p:txBody>
      </p:sp>
      <p:sp>
        <p:nvSpPr>
          <p:cNvPr id="45" name="Text Box 116">
            <a:extLst>
              <a:ext uri="{FF2B5EF4-FFF2-40B4-BE49-F238E27FC236}">
                <a16:creationId xmlns:a16="http://schemas.microsoft.com/office/drawing/2014/main" id="{C4ECE953-57D6-42CF-A442-88F69270641E}"/>
              </a:ext>
            </a:extLst>
          </p:cNvPr>
          <p:cNvSpPr txBox="1">
            <a:spLocks noChangeArrowheads="1"/>
          </p:cNvSpPr>
          <p:nvPr/>
        </p:nvSpPr>
        <p:spPr bwMode="auto">
          <a:xfrm>
            <a:off x="8442325" y="4400551"/>
            <a:ext cx="2046288"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b="1" dirty="0" err="1">
                <a:solidFill>
                  <a:srgbClr val="002060"/>
                </a:solidFill>
              </a:rPr>
              <a:t>Tăng</a:t>
            </a:r>
            <a:r>
              <a:rPr lang="en-US" sz="1400" b="1" dirty="0">
                <a:solidFill>
                  <a:srgbClr val="002060"/>
                </a:solidFill>
              </a:rPr>
              <a:t> </a:t>
            </a:r>
            <a:r>
              <a:rPr lang="en-US" sz="1400" b="1" dirty="0" err="1">
                <a:solidFill>
                  <a:srgbClr val="002060"/>
                </a:solidFill>
              </a:rPr>
              <a:t>tái</a:t>
            </a:r>
            <a:r>
              <a:rPr lang="en-US" sz="1400" b="1" dirty="0">
                <a:solidFill>
                  <a:srgbClr val="002060"/>
                </a:solidFill>
              </a:rPr>
              <a:t> </a:t>
            </a:r>
            <a:r>
              <a:rPr lang="en-US" sz="1400" b="1" dirty="0" err="1">
                <a:solidFill>
                  <a:srgbClr val="002060"/>
                </a:solidFill>
              </a:rPr>
              <a:t>hấp</a:t>
            </a:r>
            <a:r>
              <a:rPr lang="en-US" sz="1400" b="1" dirty="0">
                <a:solidFill>
                  <a:srgbClr val="002060"/>
                </a:solidFill>
              </a:rPr>
              <a:t> </a:t>
            </a:r>
            <a:r>
              <a:rPr lang="en-US" sz="1400" b="1" dirty="0" err="1">
                <a:solidFill>
                  <a:srgbClr val="002060"/>
                </a:solidFill>
              </a:rPr>
              <a:t>thu</a:t>
            </a:r>
            <a:r>
              <a:rPr lang="en-US" sz="1400" b="1" dirty="0">
                <a:solidFill>
                  <a:srgbClr val="002060"/>
                </a:solidFill>
              </a:rPr>
              <a:t> Glucose</a:t>
            </a:r>
          </a:p>
        </p:txBody>
      </p:sp>
      <p:sp>
        <p:nvSpPr>
          <p:cNvPr id="27676" name="Rectangle 33">
            <a:extLst>
              <a:ext uri="{FF2B5EF4-FFF2-40B4-BE49-F238E27FC236}">
                <a16:creationId xmlns:a16="http://schemas.microsoft.com/office/drawing/2014/main" id="{3FFAFFC4-13BB-4045-9FFB-4B8730755F25}"/>
              </a:ext>
            </a:extLst>
          </p:cNvPr>
          <p:cNvSpPr>
            <a:spLocks noChangeArrowheads="1"/>
          </p:cNvSpPr>
          <p:nvPr/>
        </p:nvSpPr>
        <p:spPr bwMode="auto">
          <a:xfrm>
            <a:off x="9004301" y="1493839"/>
            <a:ext cx="549275" cy="695325"/>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274" tIns="45690" rIns="91274" bIns="45690" anchor="ctr"/>
          <a:lstStyle>
            <a:lvl1pPr defTabSz="91122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500" b="1">
                <a:solidFill>
                  <a:srgbClr val="FFFFFF"/>
                </a:solidFill>
              </a:rPr>
              <a:t>TZD</a:t>
            </a:r>
          </a:p>
        </p:txBody>
      </p:sp>
      <p:sp>
        <p:nvSpPr>
          <p:cNvPr id="27677" name="Rectangle 34">
            <a:extLst>
              <a:ext uri="{FF2B5EF4-FFF2-40B4-BE49-F238E27FC236}">
                <a16:creationId xmlns:a16="http://schemas.microsoft.com/office/drawing/2014/main" id="{3DEB2479-EEDC-49F9-98C8-D0360B604640}"/>
              </a:ext>
            </a:extLst>
          </p:cNvPr>
          <p:cNvSpPr>
            <a:spLocks noChangeArrowheads="1"/>
          </p:cNvSpPr>
          <p:nvPr/>
        </p:nvSpPr>
        <p:spPr bwMode="auto">
          <a:xfrm>
            <a:off x="4651376" y="5748338"/>
            <a:ext cx="785813" cy="444500"/>
          </a:xfrm>
          <a:prstGeom prst="rect">
            <a:avLst/>
          </a:prstGeom>
          <a:solidFill>
            <a:schemeClr val="bg1"/>
          </a:solidFill>
          <a:ln w="9525" algn="ctr">
            <a:solidFill>
              <a:schemeClr val="bg1"/>
            </a:solidFill>
            <a:round/>
            <a:headEnd/>
            <a:tailEnd/>
          </a:ln>
        </p:spPr>
        <p:txBody>
          <a:bodyPr lIns="91274" tIns="45690" rIns="91274" bIns="45690" anchor="ctr"/>
          <a:lstStyle>
            <a:lvl1pPr defTabSz="91122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500" b="1">
                <a:solidFill>
                  <a:srgbClr val="FFFFFF"/>
                </a:solidFill>
              </a:rPr>
              <a:t>GLP-1</a:t>
            </a:r>
          </a:p>
        </p:txBody>
      </p:sp>
      <p:sp>
        <p:nvSpPr>
          <p:cNvPr id="27678" name="Rectangle 35">
            <a:extLst>
              <a:ext uri="{FF2B5EF4-FFF2-40B4-BE49-F238E27FC236}">
                <a16:creationId xmlns:a16="http://schemas.microsoft.com/office/drawing/2014/main" id="{765B177F-6B1C-4EF0-9269-ABDD73E1BA60}"/>
              </a:ext>
            </a:extLst>
          </p:cNvPr>
          <p:cNvSpPr>
            <a:spLocks noChangeArrowheads="1"/>
          </p:cNvSpPr>
          <p:nvPr/>
        </p:nvSpPr>
        <p:spPr bwMode="auto">
          <a:xfrm>
            <a:off x="8769351" y="5981701"/>
            <a:ext cx="549275" cy="695325"/>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274" tIns="45690" rIns="91274" bIns="45690" anchor="ctr"/>
          <a:lstStyle>
            <a:lvl1pPr defTabSz="91122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500" b="1">
                <a:solidFill>
                  <a:srgbClr val="FFFFFF"/>
                </a:solidFill>
              </a:rPr>
              <a:t>TZD</a:t>
            </a:r>
          </a:p>
          <a:p>
            <a:pPr algn="ctr">
              <a:spcBef>
                <a:spcPct val="0"/>
              </a:spcBef>
              <a:buFontTx/>
              <a:buNone/>
            </a:pPr>
            <a:r>
              <a:rPr lang="en-US" altLang="en-US" sz="1500" b="1">
                <a:solidFill>
                  <a:srgbClr val="FFFFFF"/>
                </a:solidFill>
              </a:rPr>
              <a:t>MET</a:t>
            </a:r>
          </a:p>
        </p:txBody>
      </p:sp>
      <p:sp>
        <p:nvSpPr>
          <p:cNvPr id="27679" name="Rectangle 36">
            <a:extLst>
              <a:ext uri="{FF2B5EF4-FFF2-40B4-BE49-F238E27FC236}">
                <a16:creationId xmlns:a16="http://schemas.microsoft.com/office/drawing/2014/main" id="{F5FDD6DD-726E-46F8-86D6-D716F3331A0F}"/>
              </a:ext>
            </a:extLst>
          </p:cNvPr>
          <p:cNvSpPr>
            <a:spLocks noChangeArrowheads="1"/>
          </p:cNvSpPr>
          <p:nvPr/>
        </p:nvSpPr>
        <p:spPr bwMode="auto">
          <a:xfrm>
            <a:off x="2047875" y="1701801"/>
            <a:ext cx="865188" cy="695325"/>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274" tIns="45690" rIns="91274" bIns="45690" anchor="ctr"/>
          <a:lstStyle>
            <a:lvl1pPr defTabSz="91122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500" b="1">
                <a:solidFill>
                  <a:srgbClr val="FFFFFF"/>
                </a:solidFill>
              </a:rPr>
              <a:t>DPP-4</a:t>
            </a:r>
          </a:p>
          <a:p>
            <a:pPr algn="ctr">
              <a:spcBef>
                <a:spcPct val="0"/>
              </a:spcBef>
              <a:buFontTx/>
              <a:buNone/>
            </a:pPr>
            <a:r>
              <a:rPr lang="en-US" altLang="en-US" sz="1500" b="1">
                <a:solidFill>
                  <a:srgbClr val="FFFFFF"/>
                </a:solidFill>
              </a:rPr>
              <a:t>GLP-1</a:t>
            </a:r>
          </a:p>
          <a:p>
            <a:pPr algn="ctr">
              <a:spcBef>
                <a:spcPct val="0"/>
              </a:spcBef>
              <a:buFontTx/>
              <a:buNone/>
            </a:pPr>
            <a:r>
              <a:rPr lang="en-US" altLang="en-US" sz="1500" b="1">
                <a:solidFill>
                  <a:srgbClr val="FFFFFF"/>
                </a:solidFill>
              </a:rPr>
              <a:t>SU</a:t>
            </a:r>
          </a:p>
        </p:txBody>
      </p:sp>
      <p:sp>
        <p:nvSpPr>
          <p:cNvPr id="27680" name="Rectangle 45">
            <a:extLst>
              <a:ext uri="{FF2B5EF4-FFF2-40B4-BE49-F238E27FC236}">
                <a16:creationId xmlns:a16="http://schemas.microsoft.com/office/drawing/2014/main" id="{E9F90ECE-F61F-4C9A-9221-1249B384C6A2}"/>
              </a:ext>
            </a:extLst>
          </p:cNvPr>
          <p:cNvSpPr>
            <a:spLocks noChangeArrowheads="1"/>
          </p:cNvSpPr>
          <p:nvPr/>
        </p:nvSpPr>
        <p:spPr bwMode="auto">
          <a:xfrm>
            <a:off x="1676400" y="3030539"/>
            <a:ext cx="527050" cy="6953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1274" tIns="45690" rIns="91274" bIns="45690" anchor="ctr"/>
          <a:lstStyle>
            <a:lvl1pPr defTabSz="91122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500" b="1">
                <a:solidFill>
                  <a:srgbClr val="FFFFFF"/>
                </a:solidFill>
              </a:rPr>
              <a:t>DPP-4</a:t>
            </a:r>
          </a:p>
          <a:p>
            <a:pPr algn="ctr">
              <a:spcBef>
                <a:spcPct val="0"/>
              </a:spcBef>
              <a:buFontTx/>
              <a:buNone/>
            </a:pPr>
            <a:r>
              <a:rPr lang="en-US" altLang="en-US" sz="1500" b="1">
                <a:solidFill>
                  <a:srgbClr val="FFFFFF"/>
                </a:solidFill>
              </a:rPr>
              <a:t>GLP-1</a:t>
            </a:r>
          </a:p>
        </p:txBody>
      </p:sp>
      <p:sp>
        <p:nvSpPr>
          <p:cNvPr id="27681" name="Rectangle 46">
            <a:extLst>
              <a:ext uri="{FF2B5EF4-FFF2-40B4-BE49-F238E27FC236}">
                <a16:creationId xmlns:a16="http://schemas.microsoft.com/office/drawing/2014/main" id="{28065993-2656-495C-A356-48BBBFAF4198}"/>
              </a:ext>
            </a:extLst>
          </p:cNvPr>
          <p:cNvSpPr>
            <a:spLocks noChangeArrowheads="1"/>
          </p:cNvSpPr>
          <p:nvPr/>
        </p:nvSpPr>
        <p:spPr bwMode="auto">
          <a:xfrm>
            <a:off x="2203451" y="5259388"/>
            <a:ext cx="798513" cy="836612"/>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274" tIns="45690" rIns="91274" bIns="45690" anchor="ctr"/>
          <a:lstStyle>
            <a:lvl1pPr defTabSz="91122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500" b="1">
                <a:solidFill>
                  <a:srgbClr val="FFFFFF"/>
                </a:solidFill>
              </a:rPr>
              <a:t>MET</a:t>
            </a:r>
          </a:p>
          <a:p>
            <a:pPr algn="ctr">
              <a:spcBef>
                <a:spcPct val="0"/>
              </a:spcBef>
              <a:buFontTx/>
              <a:buNone/>
            </a:pPr>
            <a:r>
              <a:rPr lang="en-US" altLang="en-US" sz="1500" b="1">
                <a:solidFill>
                  <a:srgbClr val="FFFFFF"/>
                </a:solidFill>
              </a:rPr>
              <a:t>TZD</a:t>
            </a:r>
          </a:p>
          <a:p>
            <a:pPr algn="ctr">
              <a:spcBef>
                <a:spcPct val="0"/>
              </a:spcBef>
              <a:buFontTx/>
              <a:buNone/>
            </a:pPr>
            <a:r>
              <a:rPr lang="en-US" altLang="en-US" sz="1500" b="1">
                <a:solidFill>
                  <a:srgbClr val="FFFFFF"/>
                </a:solidFill>
              </a:rPr>
              <a:t>GLP-1</a:t>
            </a:r>
          </a:p>
        </p:txBody>
      </p:sp>
      <p:sp>
        <p:nvSpPr>
          <p:cNvPr id="48" name="Rectangle 47">
            <a:extLst>
              <a:ext uri="{FF2B5EF4-FFF2-40B4-BE49-F238E27FC236}">
                <a16:creationId xmlns:a16="http://schemas.microsoft.com/office/drawing/2014/main" id="{A2A19145-3E11-4EC7-B254-F88A940EE97D}"/>
              </a:ext>
            </a:extLst>
          </p:cNvPr>
          <p:cNvSpPr>
            <a:spLocks noChangeArrowheads="1"/>
          </p:cNvSpPr>
          <p:nvPr/>
        </p:nvSpPr>
        <p:spPr bwMode="auto">
          <a:xfrm>
            <a:off x="9906001" y="3468689"/>
            <a:ext cx="735013" cy="695325"/>
          </a:xfrm>
          <a:prstGeom prst="rect">
            <a:avLst/>
          </a:prstGeom>
          <a:solidFill>
            <a:srgbClr val="FFFF00"/>
          </a:solidFill>
          <a:ln w="9525" algn="ctr">
            <a:solidFill>
              <a:schemeClr val="accent1"/>
            </a:solidFill>
            <a:round/>
            <a:headEnd/>
            <a:tailEnd/>
          </a:ln>
        </p:spPr>
        <p:txBody>
          <a:bodyPr lIns="91274" tIns="45690" rIns="91274" bIns="45690" anchor="ctr"/>
          <a:lstStyle>
            <a:lvl1pPr defTabSz="911225">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defTabSz="911225">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defTabSz="911225">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911225">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1500" b="1"/>
              <a:t>SGLT2</a:t>
            </a:r>
          </a:p>
        </p:txBody>
      </p:sp>
      <p:sp>
        <p:nvSpPr>
          <p:cNvPr id="5" name="Rectangle 4">
            <a:extLst>
              <a:ext uri="{FF2B5EF4-FFF2-40B4-BE49-F238E27FC236}">
                <a16:creationId xmlns:a16="http://schemas.microsoft.com/office/drawing/2014/main" id="{2B8458D3-CA11-446C-8D23-E8A3C3E93754}"/>
              </a:ext>
            </a:extLst>
          </p:cNvPr>
          <p:cNvSpPr/>
          <p:nvPr/>
        </p:nvSpPr>
        <p:spPr>
          <a:xfrm>
            <a:off x="2047875" y="1701800"/>
            <a:ext cx="865188" cy="395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B39EC03F-3C6B-474B-9DD2-9004E04191F3}"/>
              </a:ext>
            </a:extLst>
          </p:cNvPr>
          <p:cNvSpPr/>
          <p:nvPr/>
        </p:nvSpPr>
        <p:spPr>
          <a:xfrm>
            <a:off x="2203451" y="5791200"/>
            <a:ext cx="798513"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a:extLst>
              <a:ext uri="{FF2B5EF4-FFF2-40B4-BE49-F238E27FC236}">
                <a16:creationId xmlns:a16="http://schemas.microsoft.com/office/drawing/2014/main" id="{0D943C04-72F6-4C48-AD5A-BE62379D98C5}"/>
              </a:ext>
            </a:extLst>
          </p:cNvPr>
          <p:cNvSpPr/>
          <p:nvPr/>
        </p:nvSpPr>
        <p:spPr>
          <a:xfrm>
            <a:off x="2070100" y="1600200"/>
            <a:ext cx="825500" cy="488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DPP4i</a:t>
            </a:r>
            <a:endParaRPr lang="en-US" b="1" dirty="0">
              <a:solidFill>
                <a:schemeClr val="tx1"/>
              </a:solidFill>
            </a:endParaRPr>
          </a:p>
          <a:p>
            <a:pPr algn="ctr">
              <a:defRPr/>
            </a:pPr>
            <a:r>
              <a:rPr lang="en-US" b="1" dirty="0">
                <a:solidFill>
                  <a:schemeClr val="tx1"/>
                </a:solidFill>
              </a:rPr>
              <a:t>GLP-1</a:t>
            </a:r>
          </a:p>
        </p:txBody>
      </p:sp>
      <p:sp>
        <p:nvSpPr>
          <p:cNvPr id="9" name="Rectangle 8">
            <a:extLst>
              <a:ext uri="{FF2B5EF4-FFF2-40B4-BE49-F238E27FC236}">
                <a16:creationId xmlns:a16="http://schemas.microsoft.com/office/drawing/2014/main" id="{246D4D38-0F6F-4B73-B0B1-D4BA68C4BD44}"/>
              </a:ext>
            </a:extLst>
          </p:cNvPr>
          <p:cNvSpPr/>
          <p:nvPr/>
        </p:nvSpPr>
        <p:spPr>
          <a:xfrm>
            <a:off x="1676400" y="3030539"/>
            <a:ext cx="571500" cy="695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a:extLst>
              <a:ext uri="{FF2B5EF4-FFF2-40B4-BE49-F238E27FC236}">
                <a16:creationId xmlns:a16="http://schemas.microsoft.com/office/drawing/2014/main" id="{15B7302F-4256-4658-9729-5AEE7310317C}"/>
              </a:ext>
            </a:extLst>
          </p:cNvPr>
          <p:cNvSpPr/>
          <p:nvPr/>
        </p:nvSpPr>
        <p:spPr>
          <a:xfrm>
            <a:off x="1460500" y="3038476"/>
            <a:ext cx="825500" cy="695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DPP4i</a:t>
            </a:r>
            <a:endParaRPr lang="en-US" b="1" dirty="0">
              <a:solidFill>
                <a:schemeClr val="tx1"/>
              </a:solidFill>
            </a:endParaRPr>
          </a:p>
          <a:p>
            <a:pPr algn="ctr">
              <a:defRPr/>
            </a:pPr>
            <a:r>
              <a:rPr lang="en-US" b="1" dirty="0">
                <a:solidFill>
                  <a:schemeClr val="tx1"/>
                </a:solidFill>
              </a:rPr>
              <a:t>GLP-1</a:t>
            </a:r>
          </a:p>
        </p:txBody>
      </p:sp>
      <p:sp>
        <p:nvSpPr>
          <p:cNvPr id="54" name="TextBox 53">
            <a:extLst>
              <a:ext uri="{FF2B5EF4-FFF2-40B4-BE49-F238E27FC236}">
                <a16:creationId xmlns:a16="http://schemas.microsoft.com/office/drawing/2014/main" id="{1BD85223-BE7E-4CA4-A61C-C90E7751217C}"/>
              </a:ext>
            </a:extLst>
          </p:cNvPr>
          <p:cNvSpPr txBox="1">
            <a:spLocks noChangeArrowheads="1"/>
          </p:cNvSpPr>
          <p:nvPr/>
        </p:nvSpPr>
        <p:spPr bwMode="auto">
          <a:xfrm>
            <a:off x="2247900" y="5791201"/>
            <a:ext cx="72390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800" b="1"/>
              <a:t>GLP1</a:t>
            </a:r>
          </a:p>
        </p:txBody>
      </p:sp>
      <p:sp>
        <p:nvSpPr>
          <p:cNvPr id="55" name="Rectangle 54">
            <a:extLst>
              <a:ext uri="{FF2B5EF4-FFF2-40B4-BE49-F238E27FC236}">
                <a16:creationId xmlns:a16="http://schemas.microsoft.com/office/drawing/2014/main" id="{24CDBABB-ECD9-41A0-8457-3300CB477041}"/>
              </a:ext>
            </a:extLst>
          </p:cNvPr>
          <p:cNvSpPr/>
          <p:nvPr/>
        </p:nvSpPr>
        <p:spPr>
          <a:xfrm>
            <a:off x="6781800" y="1057276"/>
            <a:ext cx="825500" cy="695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DPP4i</a:t>
            </a:r>
            <a:endParaRPr lang="en-US" b="1" dirty="0">
              <a:solidFill>
                <a:schemeClr val="tx1"/>
              </a:solidFill>
            </a:endParaRPr>
          </a:p>
          <a:p>
            <a:pPr algn="ctr">
              <a:defRPr/>
            </a:pPr>
            <a:r>
              <a:rPr lang="en-US" b="1" dirty="0">
                <a:solidFill>
                  <a:schemeClr val="tx1"/>
                </a:solidFill>
              </a:rPr>
              <a:t>GLP-1</a:t>
            </a:r>
          </a:p>
        </p:txBody>
      </p:sp>
      <p:sp>
        <p:nvSpPr>
          <p:cNvPr id="56" name="TextBox 55">
            <a:extLst>
              <a:ext uri="{FF2B5EF4-FFF2-40B4-BE49-F238E27FC236}">
                <a16:creationId xmlns:a16="http://schemas.microsoft.com/office/drawing/2014/main" id="{48523B30-3268-4A6F-9741-385F6844603C}"/>
              </a:ext>
            </a:extLst>
          </p:cNvPr>
          <p:cNvSpPr txBox="1">
            <a:spLocks noChangeArrowheads="1"/>
          </p:cNvSpPr>
          <p:nvPr/>
        </p:nvSpPr>
        <p:spPr bwMode="auto">
          <a:xfrm>
            <a:off x="4651376" y="5649914"/>
            <a:ext cx="785813" cy="369887"/>
          </a:xfrm>
          <a:prstGeom prst="rect">
            <a:avLst/>
          </a:prstGeom>
          <a:solidFill>
            <a:srgbClr val="FFFF00"/>
          </a:solidFill>
          <a:ln w="28575">
            <a:solidFill>
              <a:srgbClr val="0070C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1800" b="1"/>
              <a:t>GLP1</a:t>
            </a:r>
          </a:p>
        </p:txBody>
      </p:sp>
      <p:sp>
        <p:nvSpPr>
          <p:cNvPr id="49" name="TextBox 48">
            <a:extLst>
              <a:ext uri="{FF2B5EF4-FFF2-40B4-BE49-F238E27FC236}">
                <a16:creationId xmlns:a16="http://schemas.microsoft.com/office/drawing/2014/main" id="{ECD42EB6-869B-4282-945F-3E2B4C23B852}"/>
              </a:ext>
            </a:extLst>
          </p:cNvPr>
          <p:cNvSpPr txBox="1"/>
          <p:nvPr/>
        </p:nvSpPr>
        <p:spPr>
          <a:xfrm>
            <a:off x="466288" y="6483896"/>
            <a:ext cx="6109138"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3" grpId="0" animBg="1"/>
      <p:bldP spid="54" grpId="0" animBg="1"/>
      <p:bldP spid="55"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87A-8A3F-4563-A54A-EC190138E76B}"/>
              </a:ext>
            </a:extLst>
          </p:cNvPr>
          <p:cNvSpPr>
            <a:spLocks noGrp="1"/>
          </p:cNvSpPr>
          <p:nvPr>
            <p:ph type="title"/>
          </p:nvPr>
        </p:nvSpPr>
        <p:spPr/>
        <p:txBody>
          <a:bodyPr/>
          <a:lstStyle/>
          <a:p>
            <a:r>
              <a:rPr lang="vi" dirty="0"/>
              <a:t>Khi quản lý bệnh nhân </a:t>
            </a:r>
            <a:r>
              <a:rPr lang="en-US" dirty="0"/>
              <a:t>ĐTĐ </a:t>
            </a:r>
            <a:r>
              <a:rPr lang="en-US" dirty="0" err="1"/>
              <a:t>típ</a:t>
            </a:r>
            <a:r>
              <a:rPr lang="en-US" dirty="0"/>
              <a:t> 2</a:t>
            </a:r>
            <a:r>
              <a:rPr lang="vi" dirty="0"/>
              <a:t>, việc lựa chọn phương pháp điều trị có thể phức tạp bởi một số yếu tố </a:t>
            </a:r>
            <a:r>
              <a:rPr lang="vi" baseline="30000" dirty="0"/>
              <a:t>1,2</a:t>
            </a:r>
          </a:p>
        </p:txBody>
      </p:sp>
      <p:sp>
        <p:nvSpPr>
          <p:cNvPr id="6" name="Rectangle 5">
            <a:extLst>
              <a:ext uri="{FF2B5EF4-FFF2-40B4-BE49-F238E27FC236}">
                <a16:creationId xmlns:a16="http://schemas.microsoft.com/office/drawing/2014/main" id="{F675C4E3-4CD9-47B4-A2D8-E287252BD13D}"/>
              </a:ext>
            </a:extLst>
          </p:cNvPr>
          <p:cNvSpPr/>
          <p:nvPr/>
        </p:nvSpPr>
        <p:spPr>
          <a:xfrm>
            <a:off x="-2368" y="5281417"/>
            <a:ext cx="12192000" cy="520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2400" b="1" i="0" u="none" strike="noStrike" kern="1200" cap="none" spc="0" normalizeH="0" baseline="0" noProof="0" dirty="0">
                <a:ln>
                  <a:noFill/>
                </a:ln>
                <a:solidFill>
                  <a:srgbClr val="322A86"/>
                </a:solidFill>
                <a:effectLst/>
                <a:uLnTx/>
                <a:uFillTx/>
                <a:latin typeface="Tahoma" panose="020B0604030504040204" pitchFamily="34" charset="0"/>
                <a:ea typeface="+mn-ea"/>
                <a:cs typeface="+mn-cs"/>
              </a:rPr>
              <a:t>Đây là những thách thức chung mà bệnh nhân gặp phải khi thay đổi liệu pháp</a:t>
            </a:r>
            <a:r>
              <a:rPr kumimoji="0" lang="vi" sz="2400" b="1" i="0" u="none" strike="noStrike" kern="1200" cap="none" spc="0" normalizeH="0" baseline="30000" noProof="0" dirty="0">
                <a:ln>
                  <a:noFill/>
                </a:ln>
                <a:solidFill>
                  <a:srgbClr val="322A86"/>
                </a:solidFill>
                <a:effectLst/>
                <a:uLnTx/>
                <a:uFillTx/>
                <a:latin typeface="Tahoma" panose="020B0604030504040204" pitchFamily="34" charset="0"/>
                <a:ea typeface="+mn-ea"/>
                <a:cs typeface="+mn-cs"/>
              </a:rPr>
              <a:t>1</a:t>
            </a:r>
            <a:endParaRPr kumimoji="0" lang="en-GB" sz="2400" b="1" i="0" u="none" strike="noStrike" kern="1200" cap="none" spc="0" normalizeH="0" baseline="0" noProof="0" dirty="0">
              <a:ln>
                <a:noFill/>
              </a:ln>
              <a:solidFill>
                <a:srgbClr val="322A86"/>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564E76D-B1F7-4E1B-AACE-21979AB81CBB}"/>
              </a:ext>
            </a:extLst>
          </p:cNvPr>
          <p:cNvGrpSpPr/>
          <p:nvPr/>
        </p:nvGrpSpPr>
        <p:grpSpPr>
          <a:xfrm>
            <a:off x="949699" y="2650851"/>
            <a:ext cx="10334847" cy="791223"/>
            <a:chOff x="893135" y="2847605"/>
            <a:chExt cx="10334847" cy="1137838"/>
          </a:xfrm>
        </p:grpSpPr>
        <p:cxnSp>
          <p:nvCxnSpPr>
            <p:cNvPr id="8" name="Straight Connector 7">
              <a:extLst>
                <a:ext uri="{FF2B5EF4-FFF2-40B4-BE49-F238E27FC236}">
                  <a16:creationId xmlns:a16="http://schemas.microsoft.com/office/drawing/2014/main" id="{4AAE0178-62A3-48AB-9155-5679EBE6D6FA}"/>
                </a:ext>
              </a:extLst>
            </p:cNvPr>
            <p:cNvCxnSpPr>
              <a:cxnSpLocks/>
            </p:cNvCxnSpPr>
            <p:nvPr/>
          </p:nvCxnSpPr>
          <p:spPr>
            <a:xfrm>
              <a:off x="6062995" y="2847605"/>
              <a:ext cx="0" cy="540000"/>
            </a:xfrm>
            <a:prstGeom prst="line">
              <a:avLst/>
            </a:prstGeom>
            <a:ln w="28575"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40B5BE-6990-49AC-B613-2461475310A5}"/>
                </a:ext>
              </a:extLst>
            </p:cNvPr>
            <p:cNvCxnSpPr>
              <a:cxnSpLocks/>
            </p:cNvCxnSpPr>
            <p:nvPr/>
          </p:nvCxnSpPr>
          <p:spPr>
            <a:xfrm flipH="1">
              <a:off x="893135" y="3359773"/>
              <a:ext cx="10334847" cy="0"/>
            </a:xfrm>
            <a:prstGeom prst="line">
              <a:avLst/>
            </a:prstGeom>
            <a:ln w="28575" cap="sq"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383A3D-880C-4824-AE88-B1C1C6458768}"/>
                </a:ext>
              </a:extLst>
            </p:cNvPr>
            <p:cNvCxnSpPr>
              <a:cxnSpLocks/>
            </p:cNvCxnSpPr>
            <p:nvPr/>
          </p:nvCxnSpPr>
          <p:spPr>
            <a:xfrm>
              <a:off x="893135" y="3365082"/>
              <a:ext cx="0" cy="612000"/>
            </a:xfrm>
            <a:prstGeom prst="line">
              <a:avLst/>
            </a:prstGeom>
            <a:ln w="28575"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8F7305B-D3CE-45E4-9BBF-798ACD07350A}"/>
                </a:ext>
              </a:extLst>
            </p:cNvPr>
            <p:cNvCxnSpPr>
              <a:cxnSpLocks/>
            </p:cNvCxnSpPr>
            <p:nvPr/>
          </p:nvCxnSpPr>
          <p:spPr>
            <a:xfrm>
              <a:off x="4338083" y="3365847"/>
              <a:ext cx="0" cy="612000"/>
            </a:xfrm>
            <a:prstGeom prst="line">
              <a:avLst/>
            </a:prstGeom>
            <a:ln w="28575"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01126-2212-4F23-BE03-BF61B9B88D8C}"/>
                </a:ext>
              </a:extLst>
            </p:cNvPr>
            <p:cNvCxnSpPr>
              <a:cxnSpLocks/>
            </p:cNvCxnSpPr>
            <p:nvPr/>
          </p:nvCxnSpPr>
          <p:spPr>
            <a:xfrm>
              <a:off x="9505507" y="3373443"/>
              <a:ext cx="0" cy="612000"/>
            </a:xfrm>
            <a:prstGeom prst="line">
              <a:avLst/>
            </a:prstGeom>
            <a:ln w="28575"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7A796C-B84E-4A31-9B26-0F05D0AB0E08}"/>
                </a:ext>
              </a:extLst>
            </p:cNvPr>
            <p:cNvCxnSpPr>
              <a:cxnSpLocks/>
            </p:cNvCxnSpPr>
            <p:nvPr/>
          </p:nvCxnSpPr>
          <p:spPr>
            <a:xfrm>
              <a:off x="11227982" y="3365083"/>
              <a:ext cx="0" cy="612000"/>
            </a:xfrm>
            <a:prstGeom prst="line">
              <a:avLst/>
            </a:prstGeom>
            <a:ln w="28575"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3ECA19-B83F-4712-9C86-5FD62640D920}"/>
                </a:ext>
              </a:extLst>
            </p:cNvPr>
            <p:cNvCxnSpPr>
              <a:cxnSpLocks/>
            </p:cNvCxnSpPr>
            <p:nvPr/>
          </p:nvCxnSpPr>
          <p:spPr>
            <a:xfrm>
              <a:off x="2615609" y="3365847"/>
              <a:ext cx="0" cy="612000"/>
            </a:xfrm>
            <a:prstGeom prst="line">
              <a:avLst/>
            </a:prstGeom>
            <a:ln w="28575"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B9A923-97B1-477A-B8D3-15AB6FEF2D2A}"/>
                </a:ext>
              </a:extLst>
            </p:cNvPr>
            <p:cNvCxnSpPr>
              <a:cxnSpLocks/>
            </p:cNvCxnSpPr>
            <p:nvPr/>
          </p:nvCxnSpPr>
          <p:spPr>
            <a:xfrm>
              <a:off x="6056281" y="3365847"/>
              <a:ext cx="0" cy="612000"/>
            </a:xfrm>
            <a:prstGeom prst="line">
              <a:avLst/>
            </a:prstGeom>
            <a:ln w="28575"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09BE1E-1593-451D-8D94-817BB93F4228}"/>
                </a:ext>
              </a:extLst>
            </p:cNvPr>
            <p:cNvCxnSpPr>
              <a:cxnSpLocks/>
            </p:cNvCxnSpPr>
            <p:nvPr/>
          </p:nvCxnSpPr>
          <p:spPr>
            <a:xfrm>
              <a:off x="7783032" y="3365847"/>
              <a:ext cx="0" cy="612000"/>
            </a:xfrm>
            <a:prstGeom prst="line">
              <a:avLst/>
            </a:prstGeom>
            <a:ln w="28575" cmpd="sng">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8D6402A-57A0-429F-8BB0-41C65F67D772}"/>
              </a:ext>
            </a:extLst>
          </p:cNvPr>
          <p:cNvGrpSpPr/>
          <p:nvPr/>
        </p:nvGrpSpPr>
        <p:grpSpPr>
          <a:xfrm>
            <a:off x="5613928" y="3459824"/>
            <a:ext cx="986903" cy="947203"/>
            <a:chOff x="14269733" y="3982233"/>
            <a:chExt cx="986903" cy="947203"/>
          </a:xfrm>
        </p:grpSpPr>
        <p:sp>
          <p:nvSpPr>
            <p:cNvPr id="18" name="Oval 17">
              <a:extLst>
                <a:ext uri="{FF2B5EF4-FFF2-40B4-BE49-F238E27FC236}">
                  <a16:creationId xmlns:a16="http://schemas.microsoft.com/office/drawing/2014/main" id="{A5EB779C-F8A6-4040-9F6A-D31E36AC451C}"/>
                </a:ext>
              </a:extLst>
            </p:cNvPr>
            <p:cNvSpPr/>
            <p:nvPr/>
          </p:nvSpPr>
          <p:spPr>
            <a:xfrm>
              <a:off x="14309433" y="3982233"/>
              <a:ext cx="947203" cy="94720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53C943F8-155C-42B0-8C56-811EA5AC6525}"/>
                </a:ext>
              </a:extLst>
            </p:cNvPr>
            <p:cNvGrpSpPr/>
            <p:nvPr/>
          </p:nvGrpSpPr>
          <p:grpSpPr>
            <a:xfrm>
              <a:off x="14269733" y="4090527"/>
              <a:ext cx="919402" cy="531503"/>
              <a:chOff x="14269733" y="4090527"/>
              <a:chExt cx="919402" cy="531503"/>
            </a:xfrm>
          </p:grpSpPr>
          <p:pic>
            <p:nvPicPr>
              <p:cNvPr id="20" name="Picture 19" descr="Image result for kidney icon">
                <a:extLst>
                  <a:ext uri="{FF2B5EF4-FFF2-40B4-BE49-F238E27FC236}">
                    <a16:creationId xmlns:a16="http://schemas.microsoft.com/office/drawing/2014/main" id="{E9A1C62D-5452-4589-ADB2-4E44F70B5114}"/>
                  </a:ext>
                </a:extLst>
              </p:cNvPr>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auto">
              <a:xfrm>
                <a:off x="14269733" y="4090527"/>
                <a:ext cx="496753" cy="4537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FBE4399-CF72-4870-9CAD-54010B16DF2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4785365" y="4218260"/>
                <a:ext cx="403770" cy="403770"/>
              </a:xfrm>
              <a:prstGeom prst="rect">
                <a:avLst/>
              </a:prstGeom>
            </p:spPr>
          </p:pic>
        </p:grpSp>
      </p:grpSp>
      <p:pic>
        <p:nvPicPr>
          <p:cNvPr id="22" name="Picture 21" descr="Image result for pills icon">
            <a:extLst>
              <a:ext uri="{FF2B5EF4-FFF2-40B4-BE49-F238E27FC236}">
                <a16:creationId xmlns:a16="http://schemas.microsoft.com/office/drawing/2014/main" id="{A6951CFF-52B3-4716-AED8-0DC840AADBB5}"/>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203031" y="3693767"/>
            <a:ext cx="303579" cy="303579"/>
          </a:xfrm>
          <a:custGeom>
            <a:avLst/>
            <a:gdLst>
              <a:gd name="connsiteX0" fmla="*/ 192518 w 385036"/>
              <a:gd name="connsiteY0" fmla="*/ 0 h 385036"/>
              <a:gd name="connsiteX1" fmla="*/ 385036 w 385036"/>
              <a:gd name="connsiteY1" fmla="*/ 192518 h 385036"/>
              <a:gd name="connsiteX2" fmla="*/ 192518 w 385036"/>
              <a:gd name="connsiteY2" fmla="*/ 385036 h 385036"/>
              <a:gd name="connsiteX3" fmla="*/ 0 w 385036"/>
              <a:gd name="connsiteY3" fmla="*/ 192518 h 385036"/>
              <a:gd name="connsiteX4" fmla="*/ 192518 w 385036"/>
              <a:gd name="connsiteY4" fmla="*/ 0 h 38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36" h="385036">
                <a:moveTo>
                  <a:pt x="192518" y="0"/>
                </a:moveTo>
                <a:cubicBezTo>
                  <a:pt x="298843" y="0"/>
                  <a:pt x="385036" y="86193"/>
                  <a:pt x="385036" y="192518"/>
                </a:cubicBezTo>
                <a:cubicBezTo>
                  <a:pt x="385036" y="298843"/>
                  <a:pt x="298843" y="385036"/>
                  <a:pt x="192518" y="385036"/>
                </a:cubicBezTo>
                <a:cubicBezTo>
                  <a:pt x="86193" y="385036"/>
                  <a:pt x="0" y="298843"/>
                  <a:pt x="0" y="192518"/>
                </a:cubicBezTo>
                <a:cubicBezTo>
                  <a:pt x="0" y="86193"/>
                  <a:pt x="86193" y="0"/>
                  <a:pt x="192518" y="0"/>
                </a:cubicBezTo>
                <a:close/>
              </a:path>
            </a:pathLst>
          </a:custGeom>
          <a:noFill/>
          <a:extLst>
            <a:ext uri="{909E8E84-426E-40DD-AFC4-6F175D3DCCD1}">
              <a14:hiddenFill xmlns:a14="http://schemas.microsoft.com/office/drawing/2010/main">
                <a:solidFill>
                  <a:srgbClr val="FFFFFF"/>
                </a:solidFill>
              </a14:hiddenFill>
            </a:ext>
          </a:extLst>
        </p:spPr>
      </p:pic>
      <p:pic>
        <p:nvPicPr>
          <p:cNvPr id="23" name="Picture 22" descr="Image result for pills icon">
            <a:extLst>
              <a:ext uri="{FF2B5EF4-FFF2-40B4-BE49-F238E27FC236}">
                <a16:creationId xmlns:a16="http://schemas.microsoft.com/office/drawing/2014/main" id="{B5F96E4F-1D1B-47E0-BC4A-91FE22472EB9}"/>
              </a:ext>
            </a:extLst>
          </p:cNvPr>
          <p:cNvPicPr>
            <a:picLocks noChangeAspect="1" noChangeArrowheads="1"/>
          </p:cNvPicPr>
          <p:nvPr/>
        </p:nvPicPr>
        <p:blipFill>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rot="21087509">
            <a:off x="9258177" y="3953593"/>
            <a:ext cx="494371" cy="303091"/>
          </a:xfrm>
          <a:custGeom>
            <a:avLst/>
            <a:gdLst>
              <a:gd name="connsiteX0" fmla="*/ 533711 w 627018"/>
              <a:gd name="connsiteY0" fmla="*/ 0 h 384421"/>
              <a:gd name="connsiteX1" fmla="*/ 627018 w 627018"/>
              <a:gd name="connsiteY1" fmla="*/ 70912 h 384421"/>
              <a:gd name="connsiteX2" fmla="*/ 627018 w 627018"/>
              <a:gd name="connsiteY2" fmla="*/ 246328 h 384421"/>
              <a:gd name="connsiteX3" fmla="*/ 115700 w 627018"/>
              <a:gd name="connsiteY3" fmla="*/ 384421 h 384421"/>
              <a:gd name="connsiteX4" fmla="*/ 14929 w 627018"/>
              <a:gd name="connsiteY4" fmla="*/ 306044 h 384421"/>
              <a:gd name="connsiteX5" fmla="*/ 0 w 627018"/>
              <a:gd name="connsiteY5" fmla="*/ 227667 h 384421"/>
              <a:gd name="connsiteX6" fmla="*/ 44787 w 627018"/>
              <a:gd name="connsiteY6" fmla="*/ 126896 h 3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018" h="384421">
                <a:moveTo>
                  <a:pt x="533711" y="0"/>
                </a:moveTo>
                <a:lnTo>
                  <a:pt x="627018" y="70912"/>
                </a:lnTo>
                <a:lnTo>
                  <a:pt x="627018" y="246328"/>
                </a:lnTo>
                <a:lnTo>
                  <a:pt x="115700" y="384421"/>
                </a:lnTo>
                <a:lnTo>
                  <a:pt x="14929" y="306044"/>
                </a:lnTo>
                <a:lnTo>
                  <a:pt x="0" y="227667"/>
                </a:lnTo>
                <a:lnTo>
                  <a:pt x="44787" y="126896"/>
                </a:lnTo>
                <a:close/>
              </a:path>
            </a:pathLst>
          </a:custGeom>
          <a:noFill/>
          <a:extLst>
            <a:ext uri="{909E8E84-426E-40DD-AFC4-6F175D3DCCD1}">
              <a14:hiddenFill xmlns:a14="http://schemas.microsoft.com/office/drawing/2010/main">
                <a:solidFill>
                  <a:srgbClr val="FFFFFF"/>
                </a:solidFill>
              </a14:hiddenFill>
            </a:ext>
          </a:extLst>
        </p:spPr>
      </p:pic>
      <p:pic>
        <p:nvPicPr>
          <p:cNvPr id="24" name="Picture 23" descr="Image result for pills icon">
            <a:extLst>
              <a:ext uri="{FF2B5EF4-FFF2-40B4-BE49-F238E27FC236}">
                <a16:creationId xmlns:a16="http://schemas.microsoft.com/office/drawing/2014/main" id="{AD3E70ED-CDAE-4D4E-9B84-F50D83A71C3F}"/>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597326" y="3955705"/>
            <a:ext cx="303579" cy="303579"/>
          </a:xfrm>
          <a:custGeom>
            <a:avLst/>
            <a:gdLst>
              <a:gd name="connsiteX0" fmla="*/ 192518 w 385036"/>
              <a:gd name="connsiteY0" fmla="*/ 0 h 385036"/>
              <a:gd name="connsiteX1" fmla="*/ 385036 w 385036"/>
              <a:gd name="connsiteY1" fmla="*/ 192518 h 385036"/>
              <a:gd name="connsiteX2" fmla="*/ 192518 w 385036"/>
              <a:gd name="connsiteY2" fmla="*/ 385036 h 385036"/>
              <a:gd name="connsiteX3" fmla="*/ 0 w 385036"/>
              <a:gd name="connsiteY3" fmla="*/ 192518 h 385036"/>
              <a:gd name="connsiteX4" fmla="*/ 192518 w 385036"/>
              <a:gd name="connsiteY4" fmla="*/ 0 h 38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36" h="385036">
                <a:moveTo>
                  <a:pt x="192518" y="0"/>
                </a:moveTo>
                <a:cubicBezTo>
                  <a:pt x="298843" y="0"/>
                  <a:pt x="385036" y="86193"/>
                  <a:pt x="385036" y="192518"/>
                </a:cubicBezTo>
                <a:cubicBezTo>
                  <a:pt x="385036" y="298843"/>
                  <a:pt x="298843" y="385036"/>
                  <a:pt x="192518" y="385036"/>
                </a:cubicBezTo>
                <a:cubicBezTo>
                  <a:pt x="86193" y="385036"/>
                  <a:pt x="0" y="298843"/>
                  <a:pt x="0" y="192518"/>
                </a:cubicBezTo>
                <a:cubicBezTo>
                  <a:pt x="0" y="86193"/>
                  <a:pt x="86193" y="0"/>
                  <a:pt x="192518" y="0"/>
                </a:cubicBezTo>
                <a:close/>
              </a:path>
            </a:pathLst>
          </a:cu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74B1EB13-1A1C-480C-B6D9-0DB6B504BAA3}"/>
              </a:ext>
            </a:extLst>
          </p:cNvPr>
          <p:cNvGrpSpPr/>
          <p:nvPr/>
        </p:nvGrpSpPr>
        <p:grpSpPr>
          <a:xfrm>
            <a:off x="10810539" y="3470232"/>
            <a:ext cx="948012" cy="948012"/>
            <a:chOff x="11029427" y="2402052"/>
            <a:chExt cx="948012" cy="948012"/>
          </a:xfrm>
        </p:grpSpPr>
        <p:sp>
          <p:nvSpPr>
            <p:cNvPr id="26" name="Oval 25">
              <a:extLst>
                <a:ext uri="{FF2B5EF4-FFF2-40B4-BE49-F238E27FC236}">
                  <a16:creationId xmlns:a16="http://schemas.microsoft.com/office/drawing/2014/main" id="{6696EC1D-3D53-489D-8928-3B668DB92E55}"/>
                </a:ext>
              </a:extLst>
            </p:cNvPr>
            <p:cNvSpPr/>
            <p:nvPr/>
          </p:nvSpPr>
          <p:spPr>
            <a:xfrm>
              <a:off x="11029427" y="2402052"/>
              <a:ext cx="948012" cy="94801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B5F9DBDF-DCED-42FD-B7CD-3F8FC5AC73D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1184802" y="2569881"/>
              <a:ext cx="597585" cy="597585"/>
            </a:xfrm>
            <a:prstGeom prst="rect">
              <a:avLst/>
            </a:prstGeom>
          </p:spPr>
        </p:pic>
      </p:grpSp>
      <p:sp>
        <p:nvSpPr>
          <p:cNvPr id="28" name="Rectangle 27">
            <a:extLst>
              <a:ext uri="{FF2B5EF4-FFF2-40B4-BE49-F238E27FC236}">
                <a16:creationId xmlns:a16="http://schemas.microsoft.com/office/drawing/2014/main" id="{1E474D55-5DC3-4039-8032-65772DBA6208}"/>
              </a:ext>
            </a:extLst>
          </p:cNvPr>
          <p:cNvSpPr/>
          <p:nvPr/>
        </p:nvSpPr>
        <p:spPr>
          <a:xfrm>
            <a:off x="10510545" y="4498477"/>
            <a:ext cx="1548000" cy="523220"/>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Liều lượng và </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thời gian</a:t>
            </a:r>
            <a:endPar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99FCD2C-992A-40B6-B856-2CE31A163E02}"/>
              </a:ext>
            </a:extLst>
          </p:cNvPr>
          <p:cNvSpPr/>
          <p:nvPr/>
        </p:nvSpPr>
        <p:spPr>
          <a:xfrm>
            <a:off x="7054775" y="4498477"/>
            <a:ext cx="1548000" cy="30777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Chi phí</a:t>
            </a:r>
          </a:p>
        </p:txBody>
      </p:sp>
      <p:sp>
        <p:nvSpPr>
          <p:cNvPr id="30" name="Rectangle 29">
            <a:extLst>
              <a:ext uri="{FF2B5EF4-FFF2-40B4-BE49-F238E27FC236}">
                <a16:creationId xmlns:a16="http://schemas.microsoft.com/office/drawing/2014/main" id="{7270C07C-3C38-49D3-A263-9C864E18898C}"/>
              </a:ext>
            </a:extLst>
          </p:cNvPr>
          <p:cNvSpPr/>
          <p:nvPr/>
        </p:nvSpPr>
        <p:spPr>
          <a:xfrm>
            <a:off x="5378562" y="4488070"/>
            <a:ext cx="1548000" cy="30777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Bệnh đ</a:t>
            </a: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ồng</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mắc</a:t>
            </a:r>
            <a:endPar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31" name="Rectangle 30">
            <a:extLst>
              <a:ext uri="{FF2B5EF4-FFF2-40B4-BE49-F238E27FC236}">
                <a16:creationId xmlns:a16="http://schemas.microsoft.com/office/drawing/2014/main" id="{8BA8B57A-9EB2-40DB-A678-D1C882ECAF01}"/>
              </a:ext>
            </a:extLst>
          </p:cNvPr>
          <p:cNvSpPr/>
          <p:nvPr/>
        </p:nvSpPr>
        <p:spPr>
          <a:xfrm>
            <a:off x="1871121" y="4498477"/>
            <a:ext cx="1548000" cy="523220"/>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Kiểm soát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cân nặng</a:t>
            </a:r>
            <a:endPar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32" name="Rectangle 31">
            <a:extLst>
              <a:ext uri="{FF2B5EF4-FFF2-40B4-BE49-F238E27FC236}">
                <a16:creationId xmlns:a16="http://schemas.microsoft.com/office/drawing/2014/main" id="{9A5D8121-3C6D-4BE4-8F09-2C3337ABB605}"/>
              </a:ext>
            </a:extLst>
          </p:cNvPr>
          <p:cNvSpPr/>
          <p:nvPr/>
        </p:nvSpPr>
        <p:spPr>
          <a:xfrm>
            <a:off x="143235" y="4498477"/>
            <a:ext cx="1548000" cy="738664"/>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Kỳ vọng </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khác nhau </a:t>
            </a:r>
            <a:br>
              <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về hiệu quả</a:t>
            </a:r>
          </a:p>
        </p:txBody>
      </p:sp>
      <p:pic>
        <p:nvPicPr>
          <p:cNvPr id="33" name="Picture 32" descr="Image result for pills icon">
            <a:extLst>
              <a:ext uri="{FF2B5EF4-FFF2-40B4-BE49-F238E27FC236}">
                <a16:creationId xmlns:a16="http://schemas.microsoft.com/office/drawing/2014/main" id="{AC56F022-8924-4D1B-89F7-077DC433F85A}"/>
              </a:ext>
            </a:extLst>
          </p:cNvPr>
          <p:cNvPicPr>
            <a:picLocks noChangeAspect="1" noChangeArrowheads="1"/>
          </p:cNvPicPr>
          <p:nvPr/>
        </p:nvPicPr>
        <p:blipFill>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rot="15300000">
            <a:off x="9468939" y="3675608"/>
            <a:ext cx="494371" cy="303091"/>
          </a:xfrm>
          <a:custGeom>
            <a:avLst/>
            <a:gdLst>
              <a:gd name="connsiteX0" fmla="*/ 533711 w 627018"/>
              <a:gd name="connsiteY0" fmla="*/ 0 h 384421"/>
              <a:gd name="connsiteX1" fmla="*/ 627018 w 627018"/>
              <a:gd name="connsiteY1" fmla="*/ 70912 h 384421"/>
              <a:gd name="connsiteX2" fmla="*/ 627018 w 627018"/>
              <a:gd name="connsiteY2" fmla="*/ 246328 h 384421"/>
              <a:gd name="connsiteX3" fmla="*/ 115700 w 627018"/>
              <a:gd name="connsiteY3" fmla="*/ 384421 h 384421"/>
              <a:gd name="connsiteX4" fmla="*/ 14929 w 627018"/>
              <a:gd name="connsiteY4" fmla="*/ 306044 h 384421"/>
              <a:gd name="connsiteX5" fmla="*/ 0 w 627018"/>
              <a:gd name="connsiteY5" fmla="*/ 227667 h 384421"/>
              <a:gd name="connsiteX6" fmla="*/ 44787 w 627018"/>
              <a:gd name="connsiteY6" fmla="*/ 126896 h 3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018" h="384421">
                <a:moveTo>
                  <a:pt x="533711" y="0"/>
                </a:moveTo>
                <a:lnTo>
                  <a:pt x="627018" y="70912"/>
                </a:lnTo>
                <a:lnTo>
                  <a:pt x="627018" y="246328"/>
                </a:lnTo>
                <a:lnTo>
                  <a:pt x="115700" y="384421"/>
                </a:lnTo>
                <a:lnTo>
                  <a:pt x="14929" y="306044"/>
                </a:lnTo>
                <a:lnTo>
                  <a:pt x="0" y="227667"/>
                </a:lnTo>
                <a:lnTo>
                  <a:pt x="44787" y="126896"/>
                </a:lnTo>
                <a:close/>
              </a:path>
            </a:pathLst>
          </a:cu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DE2BC37C-9A44-4BD0-A618-03A2EBA9516D}"/>
              </a:ext>
            </a:extLst>
          </p:cNvPr>
          <p:cNvGrpSpPr/>
          <p:nvPr/>
        </p:nvGrpSpPr>
        <p:grpSpPr>
          <a:xfrm>
            <a:off x="476095" y="3470231"/>
            <a:ext cx="947203" cy="947203"/>
            <a:chOff x="419533" y="4137411"/>
            <a:chExt cx="947203" cy="947203"/>
          </a:xfrm>
        </p:grpSpPr>
        <p:grpSp>
          <p:nvGrpSpPr>
            <p:cNvPr id="35" name="Group 34">
              <a:extLst>
                <a:ext uri="{FF2B5EF4-FFF2-40B4-BE49-F238E27FC236}">
                  <a16:creationId xmlns:a16="http://schemas.microsoft.com/office/drawing/2014/main" id="{94C25F7D-54C5-4DE0-B4FF-B476C763D13F}"/>
                </a:ext>
              </a:extLst>
            </p:cNvPr>
            <p:cNvGrpSpPr/>
            <p:nvPr/>
          </p:nvGrpSpPr>
          <p:grpSpPr>
            <a:xfrm>
              <a:off x="419533" y="4137411"/>
              <a:ext cx="947203" cy="947203"/>
              <a:chOff x="12489393" y="1699569"/>
              <a:chExt cx="947203" cy="947203"/>
            </a:xfrm>
          </p:grpSpPr>
          <p:sp>
            <p:nvSpPr>
              <p:cNvPr id="38" name="Oval 37">
                <a:extLst>
                  <a:ext uri="{FF2B5EF4-FFF2-40B4-BE49-F238E27FC236}">
                    <a16:creationId xmlns:a16="http://schemas.microsoft.com/office/drawing/2014/main" id="{E0636196-B5EA-4A01-860D-FB0324EC6802}"/>
                  </a:ext>
                </a:extLst>
              </p:cNvPr>
              <p:cNvSpPr/>
              <p:nvPr/>
            </p:nvSpPr>
            <p:spPr>
              <a:xfrm>
                <a:off x="12489393" y="1699569"/>
                <a:ext cx="947203" cy="94720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B75D2E73-E572-4C86-902A-737B06852A47}"/>
                  </a:ext>
                </a:extLst>
              </p:cNvPr>
              <p:cNvSpPr txBox="1"/>
              <p:nvPr/>
            </p:nvSpPr>
            <p:spPr>
              <a:xfrm>
                <a:off x="12807530" y="1894692"/>
                <a:ext cx="184731"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332A86"/>
                  </a:solidFill>
                  <a:effectLst/>
                  <a:uLnTx/>
                  <a:uFillTx/>
                  <a:latin typeface="Calibri" panose="020F0502020204030204"/>
                  <a:ea typeface="+mn-ea"/>
                  <a:cs typeface="+mn-cs"/>
                </a:endParaRPr>
              </a:p>
            </p:txBody>
          </p:sp>
        </p:grpSp>
        <p:pic>
          <p:nvPicPr>
            <p:cNvPr id="36" name="Picture 2" descr="https://unitedteach.com/assets/people-icon-17a98255a47fa3723a771aed932867ef.png">
              <a:extLst>
                <a:ext uri="{FF2B5EF4-FFF2-40B4-BE49-F238E27FC236}">
                  <a16:creationId xmlns:a16="http://schemas.microsoft.com/office/drawing/2014/main" id="{1F53E598-2269-4899-A556-6FD2A9949489}"/>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25415" y="4266199"/>
              <a:ext cx="697812" cy="69780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5B5202FC-9467-4F28-A3E4-FDCFD4A909AA}"/>
                </a:ext>
              </a:extLst>
            </p:cNvPr>
            <p:cNvSpPr txBox="1"/>
            <p:nvPr/>
          </p:nvSpPr>
          <p:spPr>
            <a:xfrm>
              <a:off x="552608" y="4366931"/>
              <a:ext cx="640419"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800" b="1" i="0" u="none" strike="noStrike" kern="1200" cap="none" spc="0" normalizeH="0" baseline="0" noProof="0" dirty="0">
                  <a:ln w="19050">
                    <a:noFill/>
                  </a:ln>
                  <a:solidFill>
                    <a:srgbClr val="322A86"/>
                  </a:solidFill>
                  <a:effectLst/>
                  <a:uLnTx/>
                  <a:uFillTx/>
                  <a:latin typeface="Tahoma" panose="020B0604030504040204" pitchFamily="34" charset="0"/>
                  <a:ea typeface="+mn-ea"/>
                  <a:cs typeface="+mn-cs"/>
                  <a:sym typeface="Wingdings" panose="05000000000000000000" pitchFamily="2" charset="2"/>
                </a:rPr>
                <a:t>?</a:t>
              </a:r>
              <a:endParaRPr kumimoji="0" lang="en-GB" sz="1800" b="1" i="0" u="none" strike="noStrike" kern="1200" cap="none" spc="0" normalizeH="0" baseline="0" noProof="0" dirty="0">
                <a:ln w="19050">
                  <a:noFill/>
                </a:ln>
                <a:solidFill>
                  <a:srgbClr val="322A86"/>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274EC2E0-3521-4862-AC7D-5A9C60D3E0CC}"/>
              </a:ext>
            </a:extLst>
          </p:cNvPr>
          <p:cNvGrpSpPr/>
          <p:nvPr/>
        </p:nvGrpSpPr>
        <p:grpSpPr>
          <a:xfrm>
            <a:off x="2191886" y="3470231"/>
            <a:ext cx="947203" cy="947203"/>
            <a:chOff x="2135323" y="4137411"/>
            <a:chExt cx="947203" cy="947203"/>
          </a:xfrm>
        </p:grpSpPr>
        <p:sp>
          <p:nvSpPr>
            <p:cNvPr id="41" name="Oval 40">
              <a:extLst>
                <a:ext uri="{FF2B5EF4-FFF2-40B4-BE49-F238E27FC236}">
                  <a16:creationId xmlns:a16="http://schemas.microsoft.com/office/drawing/2014/main" id="{271F3E4A-C009-4619-B5A0-1DE4F3CF5914}"/>
                </a:ext>
              </a:extLst>
            </p:cNvPr>
            <p:cNvSpPr/>
            <p:nvPr/>
          </p:nvSpPr>
          <p:spPr>
            <a:xfrm>
              <a:off x="2135323" y="4137411"/>
              <a:ext cx="947203" cy="94720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Graphic 41" descr="Scale">
              <a:extLst>
                <a:ext uri="{FF2B5EF4-FFF2-40B4-BE49-F238E27FC236}">
                  <a16:creationId xmlns:a16="http://schemas.microsoft.com/office/drawing/2014/main" id="{63CD2A68-57DA-4510-AED8-AA8DCD4A368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38208" y="4226631"/>
              <a:ext cx="754802" cy="754802"/>
            </a:xfrm>
            <a:prstGeom prst="rect">
              <a:avLst/>
            </a:prstGeom>
          </p:spPr>
        </p:pic>
      </p:grpSp>
      <p:grpSp>
        <p:nvGrpSpPr>
          <p:cNvPr id="43" name="Group 42">
            <a:extLst>
              <a:ext uri="{FF2B5EF4-FFF2-40B4-BE49-F238E27FC236}">
                <a16:creationId xmlns:a16="http://schemas.microsoft.com/office/drawing/2014/main" id="{8F4F1A82-DDAD-4F97-A123-6917F975E438}"/>
              </a:ext>
            </a:extLst>
          </p:cNvPr>
          <p:cNvGrpSpPr/>
          <p:nvPr/>
        </p:nvGrpSpPr>
        <p:grpSpPr>
          <a:xfrm>
            <a:off x="7378957" y="3470233"/>
            <a:ext cx="947203" cy="947203"/>
            <a:chOff x="7322394" y="4137411"/>
            <a:chExt cx="947203" cy="947203"/>
          </a:xfrm>
        </p:grpSpPr>
        <p:sp>
          <p:nvSpPr>
            <p:cNvPr id="44" name="Oval 43">
              <a:extLst>
                <a:ext uri="{FF2B5EF4-FFF2-40B4-BE49-F238E27FC236}">
                  <a16:creationId xmlns:a16="http://schemas.microsoft.com/office/drawing/2014/main" id="{BA75470E-7702-4FA5-AFD9-31FA8A42DD35}"/>
                </a:ext>
              </a:extLst>
            </p:cNvPr>
            <p:cNvSpPr/>
            <p:nvPr/>
          </p:nvSpPr>
          <p:spPr>
            <a:xfrm>
              <a:off x="7322394" y="4137411"/>
              <a:ext cx="947203" cy="94720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79EA8D1E-7F52-4896-842B-61C82D153451}"/>
                </a:ext>
              </a:extLst>
            </p:cNvPr>
            <p:cNvSpPr txBox="1"/>
            <p:nvPr/>
          </p:nvSpPr>
          <p:spPr>
            <a:xfrm>
              <a:off x="7521640" y="4186522"/>
              <a:ext cx="550151" cy="83099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4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a:t>
              </a:r>
              <a:endParaRPr kumimoji="0" lang="en-GB" sz="36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p:txBody>
        </p:sp>
      </p:grpSp>
      <p:sp>
        <p:nvSpPr>
          <p:cNvPr id="46" name="Oval 45">
            <a:extLst>
              <a:ext uri="{FF2B5EF4-FFF2-40B4-BE49-F238E27FC236}">
                <a16:creationId xmlns:a16="http://schemas.microsoft.com/office/drawing/2014/main" id="{6CE6DC12-CC6A-4CA8-BC8B-74F5ACB6606B}"/>
              </a:ext>
            </a:extLst>
          </p:cNvPr>
          <p:cNvSpPr/>
          <p:nvPr/>
        </p:nvSpPr>
        <p:spPr>
          <a:xfrm>
            <a:off x="9115349" y="3461997"/>
            <a:ext cx="947203" cy="94720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Picture 46" descr="Image result for pills icon">
            <a:extLst>
              <a:ext uri="{FF2B5EF4-FFF2-40B4-BE49-F238E27FC236}">
                <a16:creationId xmlns:a16="http://schemas.microsoft.com/office/drawing/2014/main" id="{6178C3A8-FD52-4FB0-817B-5B2082EC0C84}"/>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200649" y="3705297"/>
            <a:ext cx="303579" cy="303579"/>
          </a:xfrm>
          <a:custGeom>
            <a:avLst/>
            <a:gdLst>
              <a:gd name="connsiteX0" fmla="*/ 192518 w 385036"/>
              <a:gd name="connsiteY0" fmla="*/ 0 h 385036"/>
              <a:gd name="connsiteX1" fmla="*/ 385036 w 385036"/>
              <a:gd name="connsiteY1" fmla="*/ 192518 h 385036"/>
              <a:gd name="connsiteX2" fmla="*/ 192518 w 385036"/>
              <a:gd name="connsiteY2" fmla="*/ 385036 h 385036"/>
              <a:gd name="connsiteX3" fmla="*/ 0 w 385036"/>
              <a:gd name="connsiteY3" fmla="*/ 192518 h 385036"/>
              <a:gd name="connsiteX4" fmla="*/ 192518 w 385036"/>
              <a:gd name="connsiteY4" fmla="*/ 0 h 38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36" h="385036">
                <a:moveTo>
                  <a:pt x="192518" y="0"/>
                </a:moveTo>
                <a:cubicBezTo>
                  <a:pt x="298843" y="0"/>
                  <a:pt x="385036" y="86193"/>
                  <a:pt x="385036" y="192518"/>
                </a:cubicBezTo>
                <a:cubicBezTo>
                  <a:pt x="385036" y="298843"/>
                  <a:pt x="298843" y="385036"/>
                  <a:pt x="192518" y="385036"/>
                </a:cubicBezTo>
                <a:cubicBezTo>
                  <a:pt x="86193" y="385036"/>
                  <a:pt x="0" y="298843"/>
                  <a:pt x="0" y="192518"/>
                </a:cubicBezTo>
                <a:cubicBezTo>
                  <a:pt x="0" y="86193"/>
                  <a:pt x="86193" y="0"/>
                  <a:pt x="192518" y="0"/>
                </a:cubicBezTo>
                <a:close/>
              </a:path>
            </a:pathLst>
          </a:custGeom>
          <a:noFill/>
          <a:extLst>
            <a:ext uri="{909E8E84-426E-40DD-AFC4-6F175D3DCCD1}">
              <a14:hiddenFill xmlns:a14="http://schemas.microsoft.com/office/drawing/2010/main">
                <a:solidFill>
                  <a:srgbClr val="FFFFFF"/>
                </a:solidFill>
              </a14:hiddenFill>
            </a:ext>
          </a:extLst>
        </p:spPr>
      </p:pic>
      <p:pic>
        <p:nvPicPr>
          <p:cNvPr id="48" name="Picture 47" descr="Image result for pills icon">
            <a:extLst>
              <a:ext uri="{FF2B5EF4-FFF2-40B4-BE49-F238E27FC236}">
                <a16:creationId xmlns:a16="http://schemas.microsoft.com/office/drawing/2014/main" id="{6B9EA37D-E31E-432F-B4DF-CBEAACE57B92}"/>
              </a:ext>
            </a:extLst>
          </p:cNvPr>
          <p:cNvPicPr>
            <a:picLocks noChangeAspect="1" noChangeArrowheads="1"/>
          </p:cNvPicPr>
          <p:nvPr/>
        </p:nvPicPr>
        <p:blipFill>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348753" y="3983595"/>
            <a:ext cx="494371" cy="303091"/>
          </a:xfrm>
          <a:custGeom>
            <a:avLst/>
            <a:gdLst>
              <a:gd name="connsiteX0" fmla="*/ 533711 w 627018"/>
              <a:gd name="connsiteY0" fmla="*/ 0 h 384421"/>
              <a:gd name="connsiteX1" fmla="*/ 627018 w 627018"/>
              <a:gd name="connsiteY1" fmla="*/ 70912 h 384421"/>
              <a:gd name="connsiteX2" fmla="*/ 627018 w 627018"/>
              <a:gd name="connsiteY2" fmla="*/ 246328 h 384421"/>
              <a:gd name="connsiteX3" fmla="*/ 115700 w 627018"/>
              <a:gd name="connsiteY3" fmla="*/ 384421 h 384421"/>
              <a:gd name="connsiteX4" fmla="*/ 14929 w 627018"/>
              <a:gd name="connsiteY4" fmla="*/ 306044 h 384421"/>
              <a:gd name="connsiteX5" fmla="*/ 0 w 627018"/>
              <a:gd name="connsiteY5" fmla="*/ 227667 h 384421"/>
              <a:gd name="connsiteX6" fmla="*/ 44787 w 627018"/>
              <a:gd name="connsiteY6" fmla="*/ 126896 h 3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018" h="384421">
                <a:moveTo>
                  <a:pt x="533711" y="0"/>
                </a:moveTo>
                <a:lnTo>
                  <a:pt x="627018" y="70912"/>
                </a:lnTo>
                <a:lnTo>
                  <a:pt x="627018" y="246328"/>
                </a:lnTo>
                <a:lnTo>
                  <a:pt x="115700" y="384421"/>
                </a:lnTo>
                <a:lnTo>
                  <a:pt x="14929" y="306044"/>
                </a:lnTo>
                <a:lnTo>
                  <a:pt x="0" y="227667"/>
                </a:lnTo>
                <a:lnTo>
                  <a:pt x="44787" y="126896"/>
                </a:lnTo>
                <a:close/>
              </a:path>
            </a:pathLst>
          </a:cu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A23371F1-C7D5-4F56-89A0-676A7624E1AD}"/>
              </a:ext>
            </a:extLst>
          </p:cNvPr>
          <p:cNvPicPr>
            <a:picLocks noChangeAspect="1"/>
          </p:cNvPicPr>
          <p:nvPr/>
        </p:nvPicPr>
        <p:blipFill>
          <a:blip r:embed="rId16" cstate="print">
            <a:lum bright="70000" contrast="-70000"/>
            <a:extLst>
              <a:ext uri="{BEBA8EAE-BF5A-486C-A8C5-ECC9F3942E4B}">
                <a14:imgProps xmlns:a14="http://schemas.microsoft.com/office/drawing/2010/main">
                  <a14:imgLayer r:embed="rId17">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9541337" y="3596005"/>
            <a:ext cx="340007" cy="340007"/>
          </a:xfrm>
          <a:prstGeom prst="rect">
            <a:avLst/>
          </a:prstGeom>
        </p:spPr>
      </p:pic>
      <p:sp>
        <p:nvSpPr>
          <p:cNvPr id="50" name="Rectangle 49">
            <a:extLst>
              <a:ext uri="{FF2B5EF4-FFF2-40B4-BE49-F238E27FC236}">
                <a16:creationId xmlns:a16="http://schemas.microsoft.com/office/drawing/2014/main" id="{00A7DE8B-D321-4188-A47B-C0CD045D9D4D}"/>
              </a:ext>
            </a:extLst>
          </p:cNvPr>
          <p:cNvSpPr/>
          <p:nvPr/>
        </p:nvSpPr>
        <p:spPr>
          <a:xfrm>
            <a:off x="8791167" y="4498477"/>
            <a:ext cx="1548000" cy="523220"/>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Đa </a:t>
            </a:r>
            <a:r>
              <a:rPr kumimoji="0" lang="en-US" sz="1400" b="1" i="0" u="none" strike="noStrike" kern="1200" cap="none" spc="0" normalizeH="0" baseline="0" noProof="0" dirty="0" err="1">
                <a:ln>
                  <a:noFill/>
                </a:ln>
                <a:solidFill>
                  <a:srgbClr val="000000"/>
                </a:solidFill>
                <a:effectLst/>
                <a:uLnTx/>
                <a:uFillTx/>
                <a:latin typeface="Calibri" panose="020F0502020204030204"/>
                <a:ea typeface="+mn-ea"/>
                <a:cs typeface="+mn-cs"/>
              </a:rPr>
              <a:t>thuốc</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và </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sự tuân thủ</a:t>
            </a:r>
          </a:p>
        </p:txBody>
      </p:sp>
      <p:grpSp>
        <p:nvGrpSpPr>
          <p:cNvPr id="51" name="Group 50">
            <a:extLst>
              <a:ext uri="{FF2B5EF4-FFF2-40B4-BE49-F238E27FC236}">
                <a16:creationId xmlns:a16="http://schemas.microsoft.com/office/drawing/2014/main" id="{F0F94285-9503-4E33-99BE-FCC2BD5B31F2}"/>
              </a:ext>
            </a:extLst>
          </p:cNvPr>
          <p:cNvGrpSpPr/>
          <p:nvPr/>
        </p:nvGrpSpPr>
        <p:grpSpPr>
          <a:xfrm>
            <a:off x="3926641" y="3432024"/>
            <a:ext cx="975298" cy="1039453"/>
            <a:chOff x="-1855003" y="4839421"/>
            <a:chExt cx="1266825" cy="1266825"/>
          </a:xfrm>
        </p:grpSpPr>
        <p:sp>
          <p:nvSpPr>
            <p:cNvPr id="52" name="Oval 51">
              <a:extLst>
                <a:ext uri="{FF2B5EF4-FFF2-40B4-BE49-F238E27FC236}">
                  <a16:creationId xmlns:a16="http://schemas.microsoft.com/office/drawing/2014/main" id="{B1BA8A01-3172-43CF-BDC7-595AFE59A6E2}"/>
                </a:ext>
              </a:extLst>
            </p:cNvPr>
            <p:cNvSpPr/>
            <p:nvPr/>
          </p:nvSpPr>
          <p:spPr>
            <a:xfrm>
              <a:off x="-1810678" y="4874334"/>
              <a:ext cx="1197000" cy="11970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53" name="Graphic 52" descr="Water">
              <a:extLst>
                <a:ext uri="{FF2B5EF4-FFF2-40B4-BE49-F238E27FC236}">
                  <a16:creationId xmlns:a16="http://schemas.microsoft.com/office/drawing/2014/main" id="{29133469-9E9F-4310-A030-6CB2BB74A5E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55003" y="4839421"/>
              <a:ext cx="1266825" cy="1266825"/>
            </a:xfrm>
            <a:prstGeom prst="rect">
              <a:avLst/>
            </a:prstGeom>
          </p:spPr>
        </p:pic>
        <p:pic>
          <p:nvPicPr>
            <p:cNvPr id="54" name="Graphic 53" descr="Arrow: Clockwise curve">
              <a:extLst>
                <a:ext uri="{FF2B5EF4-FFF2-40B4-BE49-F238E27FC236}">
                  <a16:creationId xmlns:a16="http://schemas.microsoft.com/office/drawing/2014/main" id="{1DB54755-6399-4B09-96EF-5C251B3A341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2675330">
              <a:off x="-1603672" y="5132719"/>
              <a:ext cx="865084" cy="865083"/>
            </a:xfrm>
            <a:prstGeom prst="rect">
              <a:avLst/>
            </a:prstGeom>
          </p:spPr>
        </p:pic>
      </p:grpSp>
      <p:sp>
        <p:nvSpPr>
          <p:cNvPr id="55" name="Rectangle 54">
            <a:extLst>
              <a:ext uri="{FF2B5EF4-FFF2-40B4-BE49-F238E27FC236}">
                <a16:creationId xmlns:a16="http://schemas.microsoft.com/office/drawing/2014/main" id="{D15AC1C2-5742-4FE4-BB0C-D82758A27CAC}"/>
              </a:ext>
            </a:extLst>
          </p:cNvPr>
          <p:cNvSpPr/>
          <p:nvPr/>
        </p:nvSpPr>
        <p:spPr>
          <a:xfrm>
            <a:off x="3681737" y="4489050"/>
            <a:ext cx="1548000" cy="307777"/>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 sz="14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Hạ đường huyết</a:t>
            </a:r>
          </a:p>
        </p:txBody>
      </p:sp>
      <p:sp>
        <p:nvSpPr>
          <p:cNvPr id="56" name="Freeform 2">
            <a:extLst>
              <a:ext uri="{FF2B5EF4-FFF2-40B4-BE49-F238E27FC236}">
                <a16:creationId xmlns:a16="http://schemas.microsoft.com/office/drawing/2014/main" id="{D6CF387B-3EE7-4D36-A208-C3D15532A294}"/>
              </a:ext>
            </a:extLst>
          </p:cNvPr>
          <p:cNvSpPr/>
          <p:nvPr/>
        </p:nvSpPr>
        <p:spPr>
          <a:xfrm>
            <a:off x="5888797" y="4077017"/>
            <a:ext cx="455506" cy="231028"/>
          </a:xfrm>
          <a:custGeom>
            <a:avLst/>
            <a:gdLst>
              <a:gd name="connsiteX0" fmla="*/ 455443 w 455506"/>
              <a:gd name="connsiteY0" fmla="*/ 80200 h 231028"/>
              <a:gd name="connsiteX1" fmla="*/ 408309 w 455506"/>
              <a:gd name="connsiteY1" fmla="*/ 61346 h 231028"/>
              <a:gd name="connsiteX2" fmla="*/ 380029 w 455506"/>
              <a:gd name="connsiteY2" fmla="*/ 42492 h 231028"/>
              <a:gd name="connsiteX3" fmla="*/ 295188 w 455506"/>
              <a:gd name="connsiteY3" fmla="*/ 23639 h 231028"/>
              <a:gd name="connsiteX4" fmla="*/ 266907 w 455506"/>
              <a:gd name="connsiteY4" fmla="*/ 14212 h 231028"/>
              <a:gd name="connsiteX5" fmla="*/ 68944 w 455506"/>
              <a:gd name="connsiteY5" fmla="*/ 23639 h 231028"/>
              <a:gd name="connsiteX6" fmla="*/ 106652 w 455506"/>
              <a:gd name="connsiteY6" fmla="*/ 231028 h 231028"/>
              <a:gd name="connsiteX7" fmla="*/ 134932 w 455506"/>
              <a:gd name="connsiteY7" fmla="*/ 212175 h 231028"/>
              <a:gd name="connsiteX8" fmla="*/ 182066 w 455506"/>
              <a:gd name="connsiteY8" fmla="*/ 165041 h 231028"/>
              <a:gd name="connsiteX9" fmla="*/ 332895 w 455506"/>
              <a:gd name="connsiteY9" fmla="*/ 155614 h 231028"/>
              <a:gd name="connsiteX10" fmla="*/ 417736 w 455506"/>
              <a:gd name="connsiteY10" fmla="*/ 117907 h 231028"/>
              <a:gd name="connsiteX11" fmla="*/ 455443 w 455506"/>
              <a:gd name="connsiteY11" fmla="*/ 80200 h 23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506" h="231028">
                <a:moveTo>
                  <a:pt x="455443" y="80200"/>
                </a:moveTo>
                <a:cubicBezTo>
                  <a:pt x="453872" y="70773"/>
                  <a:pt x="423444" y="68914"/>
                  <a:pt x="408309" y="61346"/>
                </a:cubicBezTo>
                <a:cubicBezTo>
                  <a:pt x="398176" y="56279"/>
                  <a:pt x="390162" y="47559"/>
                  <a:pt x="380029" y="42492"/>
                </a:cubicBezTo>
                <a:cubicBezTo>
                  <a:pt x="354568" y="29762"/>
                  <a:pt x="321247" y="29430"/>
                  <a:pt x="295188" y="23639"/>
                </a:cubicBezTo>
                <a:cubicBezTo>
                  <a:pt x="285488" y="21483"/>
                  <a:pt x="276334" y="17354"/>
                  <a:pt x="266907" y="14212"/>
                </a:cubicBezTo>
                <a:cubicBezTo>
                  <a:pt x="200919" y="17354"/>
                  <a:pt x="113382" y="-25243"/>
                  <a:pt x="68944" y="23639"/>
                </a:cubicBezTo>
                <a:cubicBezTo>
                  <a:pt x="-73796" y="180653"/>
                  <a:pt x="38657" y="208366"/>
                  <a:pt x="106652" y="231028"/>
                </a:cubicBezTo>
                <a:cubicBezTo>
                  <a:pt x="116079" y="224744"/>
                  <a:pt x="126921" y="220186"/>
                  <a:pt x="134932" y="212175"/>
                </a:cubicBezTo>
                <a:cubicBezTo>
                  <a:pt x="152215" y="194892"/>
                  <a:pt x="152215" y="169754"/>
                  <a:pt x="182066" y="165041"/>
                </a:cubicBezTo>
                <a:cubicBezTo>
                  <a:pt x="231824" y="157185"/>
                  <a:pt x="282619" y="158756"/>
                  <a:pt x="332895" y="155614"/>
                </a:cubicBezTo>
                <a:cubicBezTo>
                  <a:pt x="354515" y="90757"/>
                  <a:pt x="321802" y="160545"/>
                  <a:pt x="417736" y="117907"/>
                </a:cubicBezTo>
                <a:cubicBezTo>
                  <a:pt x="429150" y="112834"/>
                  <a:pt x="457014" y="89627"/>
                  <a:pt x="455443" y="80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Freeform 3">
            <a:extLst>
              <a:ext uri="{FF2B5EF4-FFF2-40B4-BE49-F238E27FC236}">
                <a16:creationId xmlns:a16="http://schemas.microsoft.com/office/drawing/2014/main" id="{EFE86F02-3BF6-4536-BBAE-420CA36ED84D}"/>
              </a:ext>
            </a:extLst>
          </p:cNvPr>
          <p:cNvSpPr/>
          <p:nvPr/>
        </p:nvSpPr>
        <p:spPr>
          <a:xfrm>
            <a:off x="6042583" y="4157217"/>
            <a:ext cx="29388" cy="103694"/>
          </a:xfrm>
          <a:custGeom>
            <a:avLst/>
            <a:gdLst>
              <a:gd name="connsiteX0" fmla="*/ 0 w 29388"/>
              <a:gd name="connsiteY0" fmla="*/ 103694 h 103694"/>
              <a:gd name="connsiteX1" fmla="*/ 28280 w 29388"/>
              <a:gd name="connsiteY1" fmla="*/ 0 h 103694"/>
            </a:gdLst>
            <a:ahLst/>
            <a:cxnLst>
              <a:cxn ang="0">
                <a:pos x="connsiteX0" y="connsiteY0"/>
              </a:cxn>
              <a:cxn ang="0">
                <a:pos x="connsiteX1" y="connsiteY1"/>
              </a:cxn>
            </a:cxnLst>
            <a:rect l="l" t="t" r="r" b="b"/>
            <a:pathLst>
              <a:path w="29388" h="103694">
                <a:moveTo>
                  <a:pt x="0" y="103694"/>
                </a:moveTo>
                <a:cubicBezTo>
                  <a:pt x="37980" y="40393"/>
                  <a:pt x="28280" y="74882"/>
                  <a:pt x="28280" y="0"/>
                </a:cubicBezTo>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23B129C8-7EAE-4F3A-AA81-A068C4E1B58F}"/>
              </a:ext>
            </a:extLst>
          </p:cNvPr>
          <p:cNvGrpSpPr/>
          <p:nvPr/>
        </p:nvGrpSpPr>
        <p:grpSpPr>
          <a:xfrm>
            <a:off x="4949377" y="1279859"/>
            <a:ext cx="2293247" cy="1380685"/>
            <a:chOff x="4783149" y="1293625"/>
            <a:chExt cx="2567530" cy="1545823"/>
          </a:xfrm>
        </p:grpSpPr>
        <p:pic>
          <p:nvPicPr>
            <p:cNvPr id="59" name="Picture 58">
              <a:extLst>
                <a:ext uri="{FF2B5EF4-FFF2-40B4-BE49-F238E27FC236}">
                  <a16:creationId xmlns:a16="http://schemas.microsoft.com/office/drawing/2014/main" id="{547CEF4E-1532-4DB6-BA70-78964EB4C0A6}"/>
                </a:ext>
              </a:extLst>
            </p:cNvPr>
            <p:cNvPicPr>
              <a:picLocks noChangeAspect="1"/>
            </p:cNvPicPr>
            <p:nvPr/>
          </p:nvPicPr>
          <p:blipFill rotWithShape="1">
            <a:blip r:embed="rId22" cstate="print">
              <a:duotone>
                <a:schemeClr val="accent1">
                  <a:shade val="45000"/>
                  <a:satMod val="135000"/>
                </a:schemeClr>
                <a:prstClr val="white"/>
              </a:duotone>
              <a:extLst>
                <a:ext uri="{28A0092B-C50C-407E-A947-70E740481C1C}">
                  <a14:useLocalDpi xmlns:a14="http://schemas.microsoft.com/office/drawing/2010/main"/>
                </a:ext>
              </a:extLst>
            </a:blip>
            <a:srcRect b="50307"/>
            <a:stretch/>
          </p:blipFill>
          <p:spPr>
            <a:xfrm>
              <a:off x="4783149" y="1563555"/>
              <a:ext cx="2567530" cy="1275893"/>
            </a:xfrm>
            <a:prstGeom prst="rect">
              <a:avLst/>
            </a:prstGeom>
          </p:spPr>
        </p:pic>
        <p:grpSp>
          <p:nvGrpSpPr>
            <p:cNvPr id="60" name="Group 59">
              <a:extLst>
                <a:ext uri="{FF2B5EF4-FFF2-40B4-BE49-F238E27FC236}">
                  <a16:creationId xmlns:a16="http://schemas.microsoft.com/office/drawing/2014/main" id="{C5CA6834-65A6-451C-94B7-2B0BB5FEDAB5}"/>
                </a:ext>
              </a:extLst>
            </p:cNvPr>
            <p:cNvGrpSpPr/>
            <p:nvPr/>
          </p:nvGrpSpPr>
          <p:grpSpPr>
            <a:xfrm>
              <a:off x="6313743" y="1293625"/>
              <a:ext cx="796687" cy="744615"/>
              <a:chOff x="6422020" y="1364432"/>
              <a:chExt cx="608417" cy="568652"/>
            </a:xfrm>
          </p:grpSpPr>
          <p:pic>
            <p:nvPicPr>
              <p:cNvPr id="61" name="Picture 60">
                <a:extLst>
                  <a:ext uri="{FF2B5EF4-FFF2-40B4-BE49-F238E27FC236}">
                    <a16:creationId xmlns:a16="http://schemas.microsoft.com/office/drawing/2014/main" id="{1799BB48-B8E6-458F-A375-D9796DE323F1}"/>
                  </a:ext>
                </a:extLst>
              </p:cNvPr>
              <p:cNvPicPr>
                <a:picLocks noChangeAspect="1"/>
              </p:cNvPicPr>
              <p:nvPr/>
            </p:nvPicPr>
            <p:blipFill>
              <a:blip r:embed="rId2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22020" y="1364432"/>
                <a:ext cx="561963" cy="568652"/>
              </a:xfrm>
              <a:prstGeom prst="rect">
                <a:avLst/>
              </a:prstGeom>
            </p:spPr>
          </p:pic>
          <p:sp>
            <p:nvSpPr>
              <p:cNvPr id="62" name="TextBox 61">
                <a:extLst>
                  <a:ext uri="{FF2B5EF4-FFF2-40B4-BE49-F238E27FC236}">
                    <a16:creationId xmlns:a16="http://schemas.microsoft.com/office/drawing/2014/main" id="{525CD855-85AE-4677-B78C-2A795BEE00DD}"/>
                  </a:ext>
                </a:extLst>
              </p:cNvPr>
              <p:cNvSpPr txBox="1"/>
              <p:nvPr/>
            </p:nvSpPr>
            <p:spPr>
              <a:xfrm>
                <a:off x="6541359" y="1400004"/>
                <a:ext cx="489078" cy="31578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vi" sz="1800" b="0" i="0" u="none" strike="noStrike" kern="1200" cap="none" spc="0" normalizeH="0" baseline="0" noProof="0" dirty="0">
                    <a:ln w="19050">
                      <a:solidFill>
                        <a:prstClr val="white"/>
                      </a:solidFill>
                    </a:ln>
                    <a:solidFill>
                      <a:srgbClr val="FFFFFF"/>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GB" sz="1800" b="0" i="0" u="none" strike="noStrike" kern="1200" cap="none" spc="0" normalizeH="0" baseline="0" noProof="0" dirty="0">
                  <a:ln w="19050">
                    <a:solidFill>
                      <a:prstClr val="white"/>
                    </a:solidFill>
                  </a:ln>
                  <a:solidFill>
                    <a:srgbClr val="FFFFFF"/>
                  </a:solidFill>
                  <a:effectLst/>
                  <a:uLnTx/>
                  <a:uFillTx/>
                  <a:latin typeface="Arial" panose="020B0604020202020204" pitchFamily="34" charset="0"/>
                  <a:ea typeface="+mn-ea"/>
                  <a:cs typeface="Arial" panose="020B0604020202020204" pitchFamily="34" charset="0"/>
                </a:endParaRPr>
              </a:p>
            </p:txBody>
          </p:sp>
        </p:grpSp>
      </p:grpSp>
      <p:sp>
        <p:nvSpPr>
          <p:cNvPr id="63" name="Text Placeholder 3">
            <a:extLst>
              <a:ext uri="{FF2B5EF4-FFF2-40B4-BE49-F238E27FC236}">
                <a16:creationId xmlns:a16="http://schemas.microsoft.com/office/drawing/2014/main" id="{0719A569-801B-45E8-837E-D50B2D55B41D}"/>
              </a:ext>
            </a:extLst>
          </p:cNvPr>
          <p:cNvSpPr>
            <a:spLocks noGrp="1"/>
          </p:cNvSpPr>
          <p:nvPr>
            <p:ph type="body" sz="quarter" idx="15"/>
          </p:nvPr>
        </p:nvSpPr>
        <p:spPr>
          <a:xfrm>
            <a:off x="0" y="5907820"/>
            <a:ext cx="11651472" cy="206296"/>
          </a:xfrm>
        </p:spPr>
        <p:txBody>
          <a:bodyPr/>
          <a:lstStyle/>
          <a:p>
            <a:r>
              <a:rPr lang="en-GB" dirty="0"/>
              <a:t>ĐTĐ </a:t>
            </a:r>
            <a:r>
              <a:rPr lang="en-GB" dirty="0" err="1"/>
              <a:t>típ</a:t>
            </a:r>
            <a:r>
              <a:rPr lang="en-GB" dirty="0"/>
              <a:t> 2, type 2 diabetes</a:t>
            </a:r>
          </a:p>
          <a:p>
            <a:r>
              <a:rPr lang="en-GB" dirty="0"/>
              <a:t>1. American Diabetes Association. </a:t>
            </a:r>
            <a:r>
              <a:rPr lang="en-GB" i="1" dirty="0"/>
              <a:t>Diabetes Care </a:t>
            </a:r>
            <a:r>
              <a:rPr lang="en-GB" dirty="0"/>
              <a:t>2022;45:S1; 2. Garber AJ et al. </a:t>
            </a:r>
            <a:r>
              <a:rPr lang="en-GB" i="1" dirty="0"/>
              <a:t>Endocr Pract </a:t>
            </a:r>
            <a:r>
              <a:rPr lang="en-GB" dirty="0"/>
              <a:t>2020;26:107</a:t>
            </a:r>
          </a:p>
        </p:txBody>
      </p:sp>
      <p:sp>
        <p:nvSpPr>
          <p:cNvPr id="64" name="TextBox 63">
            <a:extLst>
              <a:ext uri="{FF2B5EF4-FFF2-40B4-BE49-F238E27FC236}">
                <a16:creationId xmlns:a16="http://schemas.microsoft.com/office/drawing/2014/main" id="{906F3D4F-15DA-478E-96CF-74903EC4CE15}"/>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361310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5387" y="2205228"/>
            <a:ext cx="9343390" cy="883703"/>
          </a:xfrm>
          <a:prstGeom prst="rect">
            <a:avLst/>
          </a:prstGeom>
        </p:spPr>
        <p:txBody>
          <a:bodyPr vert="horz" wrap="square" lIns="0" tIns="94615" rIns="0" bIns="0" rtlCol="0">
            <a:spAutoFit/>
          </a:bodyPr>
          <a:lstStyle/>
          <a:p>
            <a:pPr marL="12700" marR="898525">
              <a:lnSpc>
                <a:spcPts val="3190"/>
              </a:lnSpc>
              <a:spcBef>
                <a:spcPts val="745"/>
              </a:spcBef>
            </a:pPr>
            <a:r>
              <a:rPr lang="vi-VN" spc="-5" dirty="0"/>
              <a:t>Đơn giản hóa điều trị BN ĐTĐ típ 2</a:t>
            </a:r>
            <a:br>
              <a:rPr lang="vi-VN" spc="-5" dirty="0"/>
            </a:br>
            <a:r>
              <a:rPr lang="en-US" sz="2400" b="0" dirty="0" err="1">
                <a:latin typeface="Arial"/>
                <a:cs typeface="Arial"/>
              </a:rPr>
              <a:t>Vai</a:t>
            </a:r>
            <a:r>
              <a:rPr lang="en-US" sz="2400" b="0" dirty="0">
                <a:latin typeface="Arial"/>
                <a:cs typeface="Arial"/>
              </a:rPr>
              <a:t> </a:t>
            </a:r>
            <a:r>
              <a:rPr lang="vi-VN" sz="2400" b="0" dirty="0">
                <a:latin typeface="Arial"/>
                <a:cs typeface="Arial"/>
              </a:rPr>
              <a:t>trò Linagliptin</a:t>
            </a:r>
            <a:endParaRPr sz="2400" dirty="0">
              <a:latin typeface="Arial"/>
              <a:cs typeface="Arial"/>
            </a:endParaRPr>
          </a:p>
        </p:txBody>
      </p:sp>
      <p:sp>
        <p:nvSpPr>
          <p:cNvPr id="3" name="Footer Placeholder 2">
            <a:extLst>
              <a:ext uri="{FF2B5EF4-FFF2-40B4-BE49-F238E27FC236}">
                <a16:creationId xmlns:a16="http://schemas.microsoft.com/office/drawing/2014/main" id="{7F7C24E2-8A9D-471D-82E2-F96EE66FE737}"/>
              </a:ext>
            </a:extLst>
          </p:cNvPr>
          <p:cNvSpPr>
            <a:spLocks noGrp="1"/>
          </p:cNvSpPr>
          <p:nvPr>
            <p:ph type="ftr" sz="quarter" idx="5"/>
          </p:nvPr>
        </p:nvSpPr>
        <p:spPr/>
        <p:txBody>
          <a:bodyPr/>
          <a:lstStyle/>
          <a:p>
            <a:r>
              <a:rPr lang="vi-VN"/>
              <a:t>SC-VN-02756</a:t>
            </a:r>
          </a:p>
        </p:txBody>
      </p:sp>
      <p:sp>
        <p:nvSpPr>
          <p:cNvPr id="4" name="TextBox 3">
            <a:extLst>
              <a:ext uri="{FF2B5EF4-FFF2-40B4-BE49-F238E27FC236}">
                <a16:creationId xmlns:a16="http://schemas.microsoft.com/office/drawing/2014/main" id="{4CCC931C-6A0E-46C5-AC90-8750CB5E070A}"/>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7071D-EEF3-47B5-A474-5BE9AA2AA171}"/>
              </a:ext>
            </a:extLst>
          </p:cNvPr>
          <p:cNvSpPr>
            <a:spLocks noGrp="1"/>
          </p:cNvSpPr>
          <p:nvPr>
            <p:ph type="title"/>
          </p:nvPr>
        </p:nvSpPr>
        <p:spPr/>
        <p:txBody>
          <a:bodyPr/>
          <a:lstStyle/>
          <a:p>
            <a:r>
              <a:rPr lang="vi" dirty="0"/>
              <a:t>Nội dung</a:t>
            </a:r>
          </a:p>
        </p:txBody>
      </p:sp>
      <p:sp>
        <p:nvSpPr>
          <p:cNvPr id="3" name="Text Placeholder 2">
            <a:extLst>
              <a:ext uri="{FF2B5EF4-FFF2-40B4-BE49-F238E27FC236}">
                <a16:creationId xmlns:a16="http://schemas.microsoft.com/office/drawing/2014/main" id="{F93FBD70-96FD-48D9-A0CF-F4D92B0DB909}"/>
              </a:ext>
            </a:extLst>
          </p:cNvPr>
          <p:cNvSpPr>
            <a:spLocks noGrp="1"/>
          </p:cNvSpPr>
          <p:nvPr>
            <p:ph type="body" sz="quarter" idx="15"/>
          </p:nvPr>
        </p:nvSpPr>
        <p:spPr/>
        <p:txBody>
          <a:bodyPr/>
          <a:lstStyle/>
          <a:p>
            <a:endParaRPr lang="en-GB" dirty="0"/>
          </a:p>
        </p:txBody>
      </p:sp>
      <p:sp>
        <p:nvSpPr>
          <p:cNvPr id="40" name="Title 3">
            <a:extLst>
              <a:ext uri="{FF2B5EF4-FFF2-40B4-BE49-F238E27FC236}">
                <a16:creationId xmlns:a16="http://schemas.microsoft.com/office/drawing/2014/main" id="{A23328E0-E8A7-4B4C-ADE9-ED1BB16D6FBF}"/>
              </a:ext>
            </a:extLst>
          </p:cNvPr>
          <p:cNvSpPr txBox="1">
            <a:spLocks/>
          </p:cNvSpPr>
          <p:nvPr/>
        </p:nvSpPr>
        <p:spPr>
          <a:xfrm>
            <a:off x="2072649" y="979635"/>
            <a:ext cx="9334011"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3200" b="0" dirty="0">
                <a:solidFill>
                  <a:srgbClr val="B2B7BA"/>
                </a:solidFill>
                <a:latin typeface="Tahoma" panose="020B0604030504040204" pitchFamily="34" charset="0"/>
              </a:rPr>
              <a:t>ĐTĐ </a:t>
            </a:r>
            <a:r>
              <a:rPr lang="en-US" sz="3200" b="0" dirty="0" err="1">
                <a:solidFill>
                  <a:srgbClr val="B2B7BA"/>
                </a:solidFill>
                <a:latin typeface="Tahoma" panose="020B0604030504040204" pitchFamily="34" charset="0"/>
              </a:rPr>
              <a:t>típ</a:t>
            </a:r>
            <a:r>
              <a:rPr lang="en-US" sz="3200" b="0" dirty="0">
                <a:solidFill>
                  <a:srgbClr val="B2B7BA"/>
                </a:solidFill>
                <a:latin typeface="Tahoma" panose="020B0604030504040204" pitchFamily="34" charset="0"/>
              </a:rPr>
              <a:t> 2: </a:t>
            </a:r>
            <a:r>
              <a:rPr lang="vi-VN" sz="3200" b="0" dirty="0">
                <a:solidFill>
                  <a:srgbClr val="B2B7BA"/>
                </a:solidFill>
                <a:latin typeface="Tahoma" panose="020B0604030504040204" pitchFamily="34" charset="0"/>
              </a:rPr>
              <a:t>Gánh nặng – cơ chế bệnh sinh &amp; nhu cầu điều trị</a:t>
            </a:r>
            <a:endParaRPr lang="vi" sz="3200" b="0" dirty="0">
              <a:solidFill>
                <a:srgbClr val="B2B7BA"/>
              </a:solidFill>
              <a:latin typeface="Tahoma" panose="020B0604030504040204" pitchFamily="34" charset="0"/>
            </a:endParaRPr>
          </a:p>
        </p:txBody>
      </p:sp>
      <p:grpSp>
        <p:nvGrpSpPr>
          <p:cNvPr id="17" name="Group 16">
            <a:extLst>
              <a:ext uri="{FF2B5EF4-FFF2-40B4-BE49-F238E27FC236}">
                <a16:creationId xmlns:a16="http://schemas.microsoft.com/office/drawing/2014/main" id="{5471E768-F8EA-4F56-BB27-EFD96AD8ED26}"/>
              </a:ext>
            </a:extLst>
          </p:cNvPr>
          <p:cNvGrpSpPr/>
          <p:nvPr/>
        </p:nvGrpSpPr>
        <p:grpSpPr>
          <a:xfrm>
            <a:off x="785340" y="2286067"/>
            <a:ext cx="10177730" cy="978729"/>
            <a:chOff x="589317" y="3040376"/>
            <a:chExt cx="7633298" cy="734047"/>
          </a:xfrm>
        </p:grpSpPr>
        <p:sp>
          <p:nvSpPr>
            <p:cNvPr id="19" name="Title 3">
              <a:extLst>
                <a:ext uri="{FF2B5EF4-FFF2-40B4-BE49-F238E27FC236}">
                  <a16:creationId xmlns:a16="http://schemas.microsoft.com/office/drawing/2014/main" id="{11E5C4D9-EEA4-4857-B88C-CE58B3F5D48D}"/>
                </a:ext>
              </a:extLst>
            </p:cNvPr>
            <p:cNvSpPr txBox="1">
              <a:spLocks/>
            </p:cNvSpPr>
            <p:nvPr/>
          </p:nvSpPr>
          <p:spPr>
            <a:xfrm>
              <a:off x="1554486" y="3040376"/>
              <a:ext cx="6668129" cy="73404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vi-VN" sz="3200" b="0" dirty="0">
                  <a:solidFill>
                    <a:srgbClr val="332A86"/>
                  </a:solidFill>
                  <a:latin typeface="Calibri" panose="020F0502020204030204"/>
                </a:rPr>
                <a:t>Linagliptin</a:t>
              </a:r>
              <a:r>
                <a:rPr lang="vi" sz="3200" b="0" dirty="0">
                  <a:solidFill>
                    <a:srgbClr val="332A86"/>
                  </a:solidFill>
                  <a:latin typeface="Calibri" panose="020F0502020204030204"/>
                </a:rPr>
                <a:t>: </a:t>
              </a:r>
              <a:r>
                <a:rPr lang="vi-VN" sz="3200" b="0" dirty="0">
                  <a:solidFill>
                    <a:srgbClr val="332A86"/>
                  </a:solidFill>
                  <a:latin typeface="Calibri" panose="020F0502020204030204"/>
                </a:rPr>
                <a:t>Giải pháp hiệu quả - an toàn và đơn giản cho phổ rộng BN ĐTĐ típ 2</a:t>
              </a:r>
              <a:endParaRPr lang="vi" sz="3200" b="0" dirty="0">
                <a:solidFill>
                  <a:srgbClr val="332A86"/>
                </a:solidFill>
                <a:latin typeface="Calibri" panose="020F0502020204030204"/>
              </a:endParaRPr>
            </a:p>
          </p:txBody>
        </p:sp>
        <p:sp>
          <p:nvSpPr>
            <p:cNvPr id="22" name="Oval 21">
              <a:extLst>
                <a:ext uri="{FF2B5EF4-FFF2-40B4-BE49-F238E27FC236}">
                  <a16:creationId xmlns:a16="http://schemas.microsoft.com/office/drawing/2014/main" id="{640BB145-4297-4D98-AEE7-D13A3A82890B}"/>
                </a:ext>
              </a:extLst>
            </p:cNvPr>
            <p:cNvSpPr/>
            <p:nvPr/>
          </p:nvSpPr>
          <p:spPr>
            <a:xfrm>
              <a:off x="589317" y="3119397"/>
              <a:ext cx="576000" cy="576000"/>
            </a:xfrm>
            <a:prstGeom prst="ellipse">
              <a:avLst/>
            </a:prstGeom>
            <a:solidFill>
              <a:schemeClr val="accent2"/>
            </a:solidFill>
            <a:ln w="38100">
              <a:solidFill>
                <a:srgbClr val="FE9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FA1C8A33-ECFE-4126-8B85-C2242B5553DD}"/>
              </a:ext>
            </a:extLst>
          </p:cNvPr>
          <p:cNvGrpSpPr/>
          <p:nvPr/>
        </p:nvGrpSpPr>
        <p:grpSpPr>
          <a:xfrm>
            <a:off x="785340" y="3622659"/>
            <a:ext cx="10866132" cy="978729"/>
            <a:chOff x="785340" y="4630608"/>
            <a:chExt cx="10866132" cy="978729"/>
          </a:xfrm>
        </p:grpSpPr>
        <p:grpSp>
          <p:nvGrpSpPr>
            <p:cNvPr id="12" name="Group 11">
              <a:extLst>
                <a:ext uri="{FF2B5EF4-FFF2-40B4-BE49-F238E27FC236}">
                  <a16:creationId xmlns:a16="http://schemas.microsoft.com/office/drawing/2014/main" id="{CBF9655A-4055-43C9-9331-E0647BC80038}"/>
                </a:ext>
              </a:extLst>
            </p:cNvPr>
            <p:cNvGrpSpPr/>
            <p:nvPr/>
          </p:nvGrpSpPr>
          <p:grpSpPr>
            <a:xfrm>
              <a:off x="785340" y="4630608"/>
              <a:ext cx="10866132" cy="978729"/>
              <a:chOff x="589317" y="3040376"/>
              <a:chExt cx="8149599" cy="734047"/>
            </a:xfrm>
          </p:grpSpPr>
          <p:sp>
            <p:nvSpPr>
              <p:cNvPr id="29" name="Title 3">
                <a:extLst>
                  <a:ext uri="{FF2B5EF4-FFF2-40B4-BE49-F238E27FC236}">
                    <a16:creationId xmlns:a16="http://schemas.microsoft.com/office/drawing/2014/main" id="{5E2CA78A-FBE1-49DA-B0E4-AA27E00309F5}"/>
                  </a:ext>
                </a:extLst>
              </p:cNvPr>
              <p:cNvSpPr txBox="1">
                <a:spLocks/>
              </p:cNvSpPr>
              <p:nvPr/>
            </p:nvSpPr>
            <p:spPr>
              <a:xfrm>
                <a:off x="1554486" y="3040376"/>
                <a:ext cx="7184430" cy="73404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vi"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Các hướng dẫn toàn cầu đã xác định </a:t>
                </a:r>
                <a:r>
                  <a:rPr kumimoji="0" lang="en-US" sz="3200" b="0" i="0" u="none" strike="noStrike" kern="1200" cap="none" spc="0" normalizeH="0" baseline="0" noProof="0" dirty="0" err="1">
                    <a:ln>
                      <a:noFill/>
                    </a:ln>
                    <a:solidFill>
                      <a:srgbClr val="B2B7BA"/>
                    </a:solidFill>
                    <a:effectLst/>
                    <a:uLnTx/>
                    <a:uFillTx/>
                    <a:latin typeface="Calibri" panose="020F0502020204030204"/>
                    <a:ea typeface="+mj-ea"/>
                    <a:cs typeface="+mj-cs"/>
                  </a:rPr>
                  <a:t>vai</a:t>
                </a:r>
                <a:r>
                  <a:rPr kumimoji="0" lang="en-US" sz="3200" b="0" i="0" u="none" strike="noStrike" kern="1200" cap="none" spc="0" normalizeH="0" baseline="0" noProof="0" dirty="0">
                    <a:ln>
                      <a:noFill/>
                    </a:ln>
                    <a:solidFill>
                      <a:srgbClr val="B2B7BA"/>
                    </a:solidFill>
                    <a:effectLst/>
                    <a:uLnTx/>
                    <a:uFillTx/>
                    <a:latin typeface="Calibri" panose="020F0502020204030204"/>
                    <a:ea typeface="+mj-ea"/>
                    <a:cs typeface="+mj-cs"/>
                  </a:rPr>
                  <a:t> </a:t>
                </a:r>
                <a:r>
                  <a:rPr kumimoji="0" lang="en-US" sz="3200" b="0" i="0" u="none" strike="noStrike" kern="1200" cap="none" spc="0" normalizeH="0" baseline="0" noProof="0" dirty="0" err="1">
                    <a:ln>
                      <a:noFill/>
                    </a:ln>
                    <a:solidFill>
                      <a:srgbClr val="B2B7BA"/>
                    </a:solidFill>
                    <a:effectLst/>
                    <a:uLnTx/>
                    <a:uFillTx/>
                    <a:latin typeface="Calibri" panose="020F0502020204030204"/>
                    <a:ea typeface="+mj-ea"/>
                    <a:cs typeface="+mj-cs"/>
                  </a:rPr>
                  <a:t>trò</a:t>
                </a:r>
                <a:r>
                  <a:rPr kumimoji="0" lang="en-US" sz="3200" b="0" i="0" u="none" strike="noStrike" kern="1200" cap="none" spc="0" normalizeH="0" baseline="0" noProof="0" dirty="0">
                    <a:ln>
                      <a:noFill/>
                    </a:ln>
                    <a:solidFill>
                      <a:srgbClr val="B2B7BA"/>
                    </a:solidFill>
                    <a:effectLst/>
                    <a:uLnTx/>
                    <a:uFillTx/>
                    <a:latin typeface="Calibri" panose="020F0502020204030204"/>
                    <a:ea typeface="+mj-ea"/>
                    <a:cs typeface="+mj-cs"/>
                  </a:rPr>
                  <a:t> </a:t>
                </a:r>
                <a:r>
                  <a:rPr kumimoji="0" lang="vi"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của </a:t>
                </a:r>
                <a:r>
                  <a:rPr kumimoji="0" lang="en-US" sz="3200" b="0" i="0" u="none" strike="noStrike" kern="1200" cap="none" spc="0" normalizeH="0" baseline="0" noProof="0" dirty="0" err="1">
                    <a:ln>
                      <a:noFill/>
                    </a:ln>
                    <a:solidFill>
                      <a:srgbClr val="B2B7BA"/>
                    </a:solidFill>
                    <a:effectLst/>
                    <a:uLnTx/>
                    <a:uFillTx/>
                    <a:latin typeface="Calibri" panose="020F0502020204030204"/>
                    <a:ea typeface="+mj-ea"/>
                    <a:cs typeface="+mj-cs"/>
                  </a:rPr>
                  <a:t>thuốc</a:t>
                </a:r>
                <a:r>
                  <a:rPr kumimoji="0" lang="vi" sz="3200" b="0" i="0" u="none" strike="noStrike" kern="1200" cap="none" spc="0" normalizeH="0" baseline="0" noProof="0" dirty="0">
                    <a:ln>
                      <a:noFill/>
                    </a:ln>
                    <a:solidFill>
                      <a:srgbClr val="B2B7BA"/>
                    </a:solidFill>
                    <a:effectLst/>
                    <a:uLnTx/>
                    <a:uFillTx/>
                    <a:latin typeface="Tahoma" panose="020B0604030504040204" pitchFamily="34" charset="0"/>
                    <a:ea typeface="+mj-ea"/>
                    <a:cs typeface="+mj-cs"/>
                  </a:rPr>
                  <a:t> ức chế DPP4 như thế nào?</a:t>
                </a:r>
                <a:endParaRPr kumimoji="0" lang="en-GB" sz="3200" b="0" i="0" u="none" strike="noStrike" kern="1200" cap="none" spc="0" normalizeH="0" baseline="0" noProof="0" dirty="0">
                  <a:ln>
                    <a:noFill/>
                  </a:ln>
                  <a:solidFill>
                    <a:srgbClr val="B2B7BA"/>
                  </a:solidFill>
                  <a:effectLst/>
                  <a:uLnTx/>
                  <a:uFillTx/>
                  <a:latin typeface="Calibri" panose="020F0502020204030204"/>
                  <a:ea typeface="+mj-ea"/>
                  <a:cs typeface="+mj-cs"/>
                </a:endParaRPr>
              </a:p>
            </p:txBody>
          </p:sp>
          <p:sp>
            <p:nvSpPr>
              <p:cNvPr id="31" name="Oval 30">
                <a:extLst>
                  <a:ext uri="{FF2B5EF4-FFF2-40B4-BE49-F238E27FC236}">
                    <a16:creationId xmlns:a16="http://schemas.microsoft.com/office/drawing/2014/main" id="{4B92CAAA-B98A-4522-B837-0BF090FF7A53}"/>
                  </a:ext>
                </a:extLst>
              </p:cNvPr>
              <p:cNvSpPr/>
              <p:nvPr/>
            </p:nvSpPr>
            <p:spPr>
              <a:xfrm>
                <a:off x="589317" y="3119397"/>
                <a:ext cx="576000" cy="576000"/>
              </a:xfrm>
              <a:prstGeom prst="ellipse">
                <a:avLst/>
              </a:prstGeom>
              <a:solidFill>
                <a:schemeClr val="bg2">
                  <a:lumMod val="40000"/>
                  <a:lumOff val="60000"/>
                </a:schemeClr>
              </a:solidFill>
              <a:ln w="381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4" name="Graphic 23">
              <a:extLst>
                <a:ext uri="{FF2B5EF4-FFF2-40B4-BE49-F238E27FC236}">
                  <a16:creationId xmlns:a16="http://schemas.microsoft.com/office/drawing/2014/main" id="{5671794C-2AD5-4575-A332-B4A8E68B67F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763"/>
            <a:stretch/>
          </p:blipFill>
          <p:spPr>
            <a:xfrm>
              <a:off x="921282" y="4864165"/>
              <a:ext cx="506340" cy="545812"/>
            </a:xfrm>
            <a:prstGeom prst="rect">
              <a:avLst/>
            </a:prstGeom>
          </p:spPr>
        </p:pic>
      </p:grpSp>
      <p:grpSp>
        <p:nvGrpSpPr>
          <p:cNvPr id="51" name="Group 50">
            <a:extLst>
              <a:ext uri="{FF2B5EF4-FFF2-40B4-BE49-F238E27FC236}">
                <a16:creationId xmlns:a16="http://schemas.microsoft.com/office/drawing/2014/main" id="{005E83DD-52D8-458E-BE8A-6A8D5211C9D8}"/>
              </a:ext>
            </a:extLst>
          </p:cNvPr>
          <p:cNvGrpSpPr/>
          <p:nvPr/>
        </p:nvGrpSpPr>
        <p:grpSpPr>
          <a:xfrm>
            <a:off x="785340" y="2391428"/>
            <a:ext cx="768916" cy="768916"/>
            <a:chOff x="113994" y="1722674"/>
            <a:chExt cx="768916" cy="768916"/>
          </a:xfrm>
        </p:grpSpPr>
        <p:sp>
          <p:nvSpPr>
            <p:cNvPr id="52" name="Oval 51">
              <a:extLst>
                <a:ext uri="{FF2B5EF4-FFF2-40B4-BE49-F238E27FC236}">
                  <a16:creationId xmlns:a16="http://schemas.microsoft.com/office/drawing/2014/main" id="{DD768A29-5C6B-435A-9F14-AD4BE35958A1}"/>
                </a:ext>
              </a:extLst>
            </p:cNvPr>
            <p:cNvSpPr/>
            <p:nvPr/>
          </p:nvSpPr>
          <p:spPr>
            <a:xfrm>
              <a:off x="113994" y="1722674"/>
              <a:ext cx="768916" cy="768916"/>
            </a:xfrm>
            <a:prstGeom prst="ellipse">
              <a:avLst/>
            </a:prstGeom>
            <a:solidFill>
              <a:srgbClr val="FE9F2E"/>
            </a:solidFill>
            <a:ln w="38100">
              <a:solidFill>
                <a:srgbClr val="FE9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3" name="Graphic 52">
              <a:extLst>
                <a:ext uri="{FF2B5EF4-FFF2-40B4-BE49-F238E27FC236}">
                  <a16:creationId xmlns:a16="http://schemas.microsoft.com/office/drawing/2014/main" id="{EF0297C2-AFE1-4B59-BB4C-723F1F161F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089" y="1853458"/>
              <a:ext cx="466725" cy="495300"/>
            </a:xfrm>
            <a:prstGeom prst="rect">
              <a:avLst/>
            </a:prstGeom>
          </p:spPr>
        </p:pic>
      </p:grpSp>
      <p:grpSp>
        <p:nvGrpSpPr>
          <p:cNvPr id="54" name="Group 53">
            <a:extLst>
              <a:ext uri="{FF2B5EF4-FFF2-40B4-BE49-F238E27FC236}">
                <a16:creationId xmlns:a16="http://schemas.microsoft.com/office/drawing/2014/main" id="{B35C0734-1DFB-45F9-B7B0-713CD67D8479}"/>
              </a:ext>
            </a:extLst>
          </p:cNvPr>
          <p:cNvGrpSpPr/>
          <p:nvPr/>
        </p:nvGrpSpPr>
        <p:grpSpPr>
          <a:xfrm>
            <a:off x="785340" y="1058642"/>
            <a:ext cx="768000" cy="768000"/>
            <a:chOff x="-59752" y="3045000"/>
            <a:chExt cx="768000" cy="768000"/>
          </a:xfrm>
        </p:grpSpPr>
        <p:sp>
          <p:nvSpPr>
            <p:cNvPr id="55" name="Oval 54">
              <a:extLst>
                <a:ext uri="{FF2B5EF4-FFF2-40B4-BE49-F238E27FC236}">
                  <a16:creationId xmlns:a16="http://schemas.microsoft.com/office/drawing/2014/main" id="{22A1008F-21BA-42D9-A736-613B11DB926D}"/>
                </a:ext>
              </a:extLst>
            </p:cNvPr>
            <p:cNvSpPr/>
            <p:nvPr/>
          </p:nvSpPr>
          <p:spPr>
            <a:xfrm>
              <a:off x="-59752" y="3045000"/>
              <a:ext cx="768000" cy="768000"/>
            </a:xfrm>
            <a:prstGeom prst="ellipse">
              <a:avLst/>
            </a:prstGeom>
            <a:solidFill>
              <a:srgbClr val="D2D3D2"/>
            </a:solidFill>
            <a:ln w="38100">
              <a:solidFill>
                <a:srgbClr val="D2D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6" name="Graphic 55">
              <a:extLst>
                <a:ext uri="{FF2B5EF4-FFF2-40B4-BE49-F238E27FC236}">
                  <a16:creationId xmlns:a16="http://schemas.microsoft.com/office/drawing/2014/main" id="{54AE177E-4D0E-4D6B-B0A3-BD52FA68AF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102" y="3154780"/>
              <a:ext cx="432426" cy="483906"/>
            </a:xfrm>
            <a:prstGeom prst="rect">
              <a:avLst/>
            </a:prstGeom>
          </p:spPr>
        </p:pic>
      </p:grpSp>
      <p:sp>
        <p:nvSpPr>
          <p:cNvPr id="20" name="TextBox 19">
            <a:extLst>
              <a:ext uri="{FF2B5EF4-FFF2-40B4-BE49-F238E27FC236}">
                <a16:creationId xmlns:a16="http://schemas.microsoft.com/office/drawing/2014/main" id="{0C145F1C-D219-4208-8B30-54B02C90B82E}"/>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393882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2BAE-31E4-4BEB-815A-63165DE3D963}"/>
              </a:ext>
            </a:extLst>
          </p:cNvPr>
          <p:cNvSpPr>
            <a:spLocks noGrp="1"/>
          </p:cNvSpPr>
          <p:nvPr>
            <p:ph type="title"/>
          </p:nvPr>
        </p:nvSpPr>
        <p:spPr/>
        <p:txBody>
          <a:bodyPr/>
          <a:lstStyle/>
          <a:p>
            <a:r>
              <a:rPr lang="en-US" dirty="0" err="1"/>
              <a:t>Thuốc</a:t>
            </a:r>
            <a:r>
              <a:rPr lang="vi" dirty="0"/>
              <a:t> ức chế DPP4, chẳng hạn như linagliptin, ngăn chặn sự phân hủy GLP-1, kích thích bài tiết insulin phụ thuộc glucose</a:t>
            </a:r>
            <a:r>
              <a:rPr lang="vi" baseline="30000" dirty="0"/>
              <a:t>1,2</a:t>
            </a:r>
            <a:endParaRPr lang="en-GB" dirty="0"/>
          </a:p>
        </p:txBody>
      </p:sp>
      <p:grpSp>
        <p:nvGrpSpPr>
          <p:cNvPr id="60" name="Group 59">
            <a:extLst>
              <a:ext uri="{FF2B5EF4-FFF2-40B4-BE49-F238E27FC236}">
                <a16:creationId xmlns:a16="http://schemas.microsoft.com/office/drawing/2014/main" id="{EA13E33B-65DD-42D9-B26B-E71BF0E44164}"/>
              </a:ext>
            </a:extLst>
          </p:cNvPr>
          <p:cNvGrpSpPr/>
          <p:nvPr/>
        </p:nvGrpSpPr>
        <p:grpSpPr>
          <a:xfrm>
            <a:off x="1370400" y="1145798"/>
            <a:ext cx="9564250" cy="4444653"/>
            <a:chOff x="1775557" y="1687232"/>
            <a:chExt cx="8161461" cy="3654440"/>
          </a:xfrm>
        </p:grpSpPr>
        <p:sp>
          <p:nvSpPr>
            <p:cNvPr id="61" name="Rectangle 60">
              <a:extLst>
                <a:ext uri="{FF2B5EF4-FFF2-40B4-BE49-F238E27FC236}">
                  <a16:creationId xmlns:a16="http://schemas.microsoft.com/office/drawing/2014/main" id="{3CF1DD11-14B9-425D-A1CE-E3C2A1D58274}"/>
                </a:ext>
              </a:extLst>
            </p:cNvPr>
            <p:cNvSpPr/>
            <p:nvPr/>
          </p:nvSpPr>
          <p:spPr>
            <a:xfrm>
              <a:off x="3839560" y="3559389"/>
              <a:ext cx="2232935" cy="553055"/>
            </a:xfrm>
            <a:prstGeom prst="rect">
              <a:avLst/>
            </a:prstGeom>
            <a:solidFill>
              <a:srgbClr val="64A66B">
                <a:lumMod val="20000"/>
                <a:lumOff val="80000"/>
              </a:srgbClr>
            </a:solidFill>
            <a:ln w="19050" cap="flat" cmpd="sng" algn="ctr">
              <a:noFill/>
              <a:prstDash val="solid"/>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819126D-769F-4796-A0DD-948337AF215E}"/>
                </a:ext>
              </a:extLst>
            </p:cNvPr>
            <p:cNvSpPr/>
            <p:nvPr>
              <p:custDataLst>
                <p:tags r:id="rId1"/>
              </p:custDataLst>
            </p:nvPr>
          </p:nvSpPr>
          <p:spPr>
            <a:xfrm>
              <a:off x="6744072" y="3573016"/>
              <a:ext cx="3096477" cy="1281428"/>
            </a:xfrm>
            <a:prstGeom prst="rect">
              <a:avLst/>
            </a:prstGeom>
            <a:solidFill>
              <a:srgbClr val="6482C3">
                <a:lumMod val="20000"/>
                <a:lumOff val="80000"/>
              </a:srgbClr>
            </a:solidFill>
            <a:ln w="19050" cap="flat" cmpd="sng" algn="ctr">
              <a:noFill/>
              <a:prstDash val="solid"/>
            </a:ln>
            <a:effectLst/>
          </p:spPr>
          <p:txBody>
            <a:bodyPr anchor="t" anchorCtr="0"/>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srgbClr val="000000"/>
                </a:solidFill>
                <a:effectLst/>
                <a:uLnTx/>
                <a:uFillTx/>
                <a:latin typeface="Calibri" panose="020F0502020204030204"/>
                <a:ea typeface="Arial Unicode MS" pitchFamily="34" charset="-128"/>
                <a:cs typeface="+mn-cs"/>
              </a:endParaRPr>
            </a:p>
          </p:txBody>
        </p:sp>
        <p:pic>
          <p:nvPicPr>
            <p:cNvPr id="63" name="Picture 62">
              <a:extLst>
                <a:ext uri="{FF2B5EF4-FFF2-40B4-BE49-F238E27FC236}">
                  <a16:creationId xmlns:a16="http://schemas.microsoft.com/office/drawing/2014/main" id="{030D3058-9675-4C00-9BAB-96CD4AEA6A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5557" y="2467412"/>
              <a:ext cx="1630884" cy="2645910"/>
            </a:xfrm>
            <a:prstGeom prst="rect">
              <a:avLst/>
            </a:prstGeom>
          </p:spPr>
        </p:pic>
        <p:sp>
          <p:nvSpPr>
            <p:cNvPr id="64" name="TextBox 63">
              <a:extLst>
                <a:ext uri="{FF2B5EF4-FFF2-40B4-BE49-F238E27FC236}">
                  <a16:creationId xmlns:a16="http://schemas.microsoft.com/office/drawing/2014/main" id="{7DFC1D49-8975-46F6-A7AB-CEE8BB7B0756}"/>
                </a:ext>
              </a:extLst>
            </p:cNvPr>
            <p:cNvSpPr txBox="1"/>
            <p:nvPr/>
          </p:nvSpPr>
          <p:spPr>
            <a:xfrm>
              <a:off x="7187942" y="2043891"/>
              <a:ext cx="864670" cy="194537"/>
            </a:xfrm>
            <a:prstGeom prst="rect">
              <a:avLst/>
            </a:prstGeom>
            <a:noFill/>
          </p:spPr>
          <p:txBody>
            <a:bodyPr wrap="square" lIns="51432" tIns="25717" rIns="51432" bIns="25717"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2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Tuyến tụy</a:t>
              </a:r>
            </a:p>
          </p:txBody>
        </p:sp>
        <p:sp>
          <p:nvSpPr>
            <p:cNvPr id="65" name="TextBox 64">
              <a:extLst>
                <a:ext uri="{FF2B5EF4-FFF2-40B4-BE49-F238E27FC236}">
                  <a16:creationId xmlns:a16="http://schemas.microsoft.com/office/drawing/2014/main" id="{5305DF78-4B1D-453E-87D7-FEBB3A147745}"/>
                </a:ext>
              </a:extLst>
            </p:cNvPr>
            <p:cNvSpPr txBox="1"/>
            <p:nvPr/>
          </p:nvSpPr>
          <p:spPr>
            <a:xfrm>
              <a:off x="1983606" y="1933439"/>
              <a:ext cx="1227260" cy="324000"/>
            </a:xfrm>
            <a:prstGeom prst="rect">
              <a:avLst/>
            </a:prstGeom>
            <a:noFill/>
            <a:ln w="19050">
              <a:noFill/>
            </a:ln>
          </p:spPr>
          <p:txBody>
            <a:bodyPr wrap="square" lIns="51432" tIns="25717" rIns="51432" bIns="25717" rtlCol="0" anchor="ctr">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35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Ăn uống</a:t>
              </a:r>
            </a:p>
          </p:txBody>
        </p:sp>
        <p:sp>
          <p:nvSpPr>
            <p:cNvPr id="66" name="TextBox 65">
              <a:extLst>
                <a:ext uri="{FF2B5EF4-FFF2-40B4-BE49-F238E27FC236}">
                  <a16:creationId xmlns:a16="http://schemas.microsoft.com/office/drawing/2014/main" id="{534B989B-0F2A-40F2-AA9B-0B1667C33030}"/>
                </a:ext>
              </a:extLst>
            </p:cNvPr>
            <p:cNvSpPr txBox="1"/>
            <p:nvPr/>
          </p:nvSpPr>
          <p:spPr>
            <a:xfrm>
              <a:off x="1943675" y="2879789"/>
              <a:ext cx="841411" cy="194537"/>
            </a:xfrm>
            <a:prstGeom prst="rect">
              <a:avLst/>
            </a:prstGeom>
            <a:noFill/>
          </p:spPr>
          <p:txBody>
            <a:bodyPr wrap="square" lIns="51432" tIns="25717" rIns="51432" bIns="25717"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Calibri" panose="020F0502020204030204"/>
                  <a:ea typeface="+mn-ea"/>
                  <a:cs typeface="+mn-cs"/>
                </a:rPr>
                <a:t>Dạ</a:t>
              </a:r>
              <a:r>
                <a:rPr kumimoji="0" lang="en-US" sz="12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en-US" sz="1200" b="0" i="0" u="none" strike="noStrike" kern="0" cap="none" spc="0" normalizeH="0" baseline="0" noProof="0" dirty="0" err="1">
                  <a:ln>
                    <a:noFill/>
                  </a:ln>
                  <a:solidFill>
                    <a:srgbClr val="000000"/>
                  </a:solidFill>
                  <a:effectLst/>
                  <a:uLnTx/>
                  <a:uFillTx/>
                  <a:latin typeface="Calibri" panose="020F0502020204030204"/>
                  <a:ea typeface="+mn-ea"/>
                  <a:cs typeface="+mn-cs"/>
                </a:rPr>
                <a:t>dày</a:t>
              </a:r>
              <a:endParaRPr kumimoji="0" lang="vi" sz="12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67" name="TextBox 66">
              <a:extLst>
                <a:ext uri="{FF2B5EF4-FFF2-40B4-BE49-F238E27FC236}">
                  <a16:creationId xmlns:a16="http://schemas.microsoft.com/office/drawing/2014/main" id="{5A266AFA-959D-4B01-8F5E-773179ADCBA1}"/>
                </a:ext>
              </a:extLst>
            </p:cNvPr>
            <p:cNvSpPr txBox="1"/>
            <p:nvPr/>
          </p:nvSpPr>
          <p:spPr>
            <a:xfrm>
              <a:off x="8457753" y="2571830"/>
              <a:ext cx="688587" cy="194537"/>
            </a:xfrm>
            <a:prstGeom prst="rect">
              <a:avLst/>
            </a:prstGeom>
            <a:noFill/>
          </p:spPr>
          <p:txBody>
            <a:bodyPr wrap="square" lIns="51432" tIns="25717" rIns="51432" bIns="25717"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2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tế bào β</a:t>
              </a:r>
            </a:p>
          </p:txBody>
        </p:sp>
        <p:sp>
          <p:nvSpPr>
            <p:cNvPr id="68" name="TextBox 67">
              <a:extLst>
                <a:ext uri="{FF2B5EF4-FFF2-40B4-BE49-F238E27FC236}">
                  <a16:creationId xmlns:a16="http://schemas.microsoft.com/office/drawing/2014/main" id="{CEC41E6C-E324-44B9-9BB8-339EF5D7BA38}"/>
                </a:ext>
              </a:extLst>
            </p:cNvPr>
            <p:cNvSpPr txBox="1"/>
            <p:nvPr/>
          </p:nvSpPr>
          <p:spPr>
            <a:xfrm>
              <a:off x="1998519" y="3844951"/>
              <a:ext cx="1637079" cy="308413"/>
            </a:xfrm>
            <a:prstGeom prst="rect">
              <a:avLst/>
            </a:prstGeom>
            <a:noFill/>
          </p:spPr>
          <p:txBody>
            <a:bodyPr wrap="square" lIns="51432" tIns="25717" rIns="51432" bIns="25717"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05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Tế bào L</a:t>
              </a:r>
              <a:r>
                <a:rPr kumimoji="0" lang="en-US" sz="1050" b="1" i="0" u="none" strike="noStrike" kern="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Calibri" panose="020F0502020204030204"/>
                  <a:ea typeface="+mn-ea"/>
                  <a:cs typeface="+mn-cs"/>
                </a:rPr>
                <a:t>đ</a:t>
              </a:r>
              <a:r>
                <a:rPr kumimoji="0" lang="vi" sz="105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ường ruột</a:t>
              </a:r>
            </a:p>
          </p:txBody>
        </p:sp>
        <p:grpSp>
          <p:nvGrpSpPr>
            <p:cNvPr id="69" name="Group 68">
              <a:extLst>
                <a:ext uri="{FF2B5EF4-FFF2-40B4-BE49-F238E27FC236}">
                  <a16:creationId xmlns:a16="http://schemas.microsoft.com/office/drawing/2014/main" id="{C09D36C7-5B35-4174-B56A-0C8229662056}"/>
                </a:ext>
              </a:extLst>
            </p:cNvPr>
            <p:cNvGrpSpPr/>
            <p:nvPr/>
          </p:nvGrpSpPr>
          <p:grpSpPr>
            <a:xfrm>
              <a:off x="6948033" y="3659507"/>
              <a:ext cx="2739936" cy="1086002"/>
              <a:chOff x="5494033" y="1368553"/>
              <a:chExt cx="2739936" cy="1086002"/>
            </a:xfrm>
          </p:grpSpPr>
          <p:sp>
            <p:nvSpPr>
              <p:cNvPr id="112" name="Rectangle 111">
                <a:extLst>
                  <a:ext uri="{FF2B5EF4-FFF2-40B4-BE49-F238E27FC236}">
                    <a16:creationId xmlns:a16="http://schemas.microsoft.com/office/drawing/2014/main" id="{DBC4FAC6-6D06-46D4-A227-329335430408}"/>
                  </a:ext>
                </a:extLst>
              </p:cNvPr>
              <p:cNvSpPr/>
              <p:nvPr/>
            </p:nvSpPr>
            <p:spPr>
              <a:xfrm>
                <a:off x="5494033" y="1368553"/>
                <a:ext cx="2739936" cy="513785"/>
              </a:xfrm>
              <a:prstGeom prst="rect">
                <a:avLst/>
              </a:prstGeom>
              <a:solidFill>
                <a:srgbClr val="FFFFFF"/>
              </a:solidFill>
              <a:ln w="19050" cap="flat" cmpd="sng" algn="ctr">
                <a:solidFill>
                  <a:srgbClr val="6482C3"/>
                </a:solidFill>
                <a:prstDash val="solid"/>
              </a:ln>
              <a:effectLst/>
            </p:spPr>
            <p:txBody>
              <a:bodyPr lIns="51432" tIns="25717" rIns="51432" bIns="25717"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35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Kích thích</a:t>
                </a:r>
                <a:r>
                  <a:rPr kumimoji="0" lang="vi" sz="135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 tiết </a:t>
                </a:r>
                <a:r>
                  <a:rPr kumimoji="0" lang="vi" sz="135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insulin </a:t>
                </a:r>
                <a:r>
                  <a:rPr kumimoji="0" lang="vi" sz="135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phụ thuộc vào glucose</a:t>
                </a:r>
              </a:p>
            </p:txBody>
          </p:sp>
          <p:sp>
            <p:nvSpPr>
              <p:cNvPr id="113" name="Rectangle 112">
                <a:extLst>
                  <a:ext uri="{FF2B5EF4-FFF2-40B4-BE49-F238E27FC236}">
                    <a16:creationId xmlns:a16="http://schemas.microsoft.com/office/drawing/2014/main" id="{C6998371-55C8-433D-A103-E95483234261}"/>
                  </a:ext>
                </a:extLst>
              </p:cNvPr>
              <p:cNvSpPr/>
              <p:nvPr/>
            </p:nvSpPr>
            <p:spPr>
              <a:xfrm>
                <a:off x="5494033" y="1940770"/>
                <a:ext cx="2739936" cy="513785"/>
              </a:xfrm>
              <a:prstGeom prst="rect">
                <a:avLst/>
              </a:prstGeom>
              <a:solidFill>
                <a:srgbClr val="FFFFFF"/>
              </a:solidFill>
              <a:ln w="19050" cap="flat" cmpd="sng" algn="ctr">
                <a:solidFill>
                  <a:srgbClr val="6482C3"/>
                </a:solidFill>
                <a:prstDash val="solid"/>
              </a:ln>
              <a:effectLst/>
            </p:spPr>
            <p:txBody>
              <a:bodyPr lIns="51432" tIns="25717" rIns="51432" bIns="25717"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35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Ức chế </a:t>
                </a:r>
                <a:r>
                  <a:rPr kumimoji="0" lang="vi" sz="135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bài tiết glucagon phụ thuộc vào glucose </a:t>
                </a:r>
                <a:r>
                  <a:rPr kumimoji="0" lang="vi" sz="1350" b="0" i="0" u="none" strike="noStrike" kern="0" cap="none" spc="0" normalizeH="0" baseline="30000" noProof="0" dirty="0">
                    <a:ln>
                      <a:noFill/>
                    </a:ln>
                    <a:solidFill>
                      <a:srgbClr val="000000"/>
                    </a:solidFill>
                    <a:effectLst/>
                    <a:uLnTx/>
                    <a:uFillTx/>
                    <a:latin typeface="Tahoma" panose="020B0604030504040204" pitchFamily="34" charset="0"/>
                    <a:ea typeface="+mn-ea"/>
                    <a:cs typeface="+mn-cs"/>
                  </a:rPr>
                  <a:t>3</a:t>
                </a:r>
              </a:p>
            </p:txBody>
          </p:sp>
        </p:grpSp>
        <p:sp>
          <p:nvSpPr>
            <p:cNvPr id="70" name="AutoShape 39">
              <a:extLst>
                <a:ext uri="{FF2B5EF4-FFF2-40B4-BE49-F238E27FC236}">
                  <a16:creationId xmlns:a16="http://schemas.microsoft.com/office/drawing/2014/main" id="{2201349C-0CFD-45C2-9E1D-10F458D731DB}"/>
                </a:ext>
              </a:extLst>
            </p:cNvPr>
            <p:cNvSpPr>
              <a:spLocks noChangeArrowheads="1"/>
            </p:cNvSpPr>
            <p:nvPr>
              <p:custDataLst>
                <p:tags r:id="rId2"/>
              </p:custDataLst>
            </p:nvPr>
          </p:nvSpPr>
          <p:spPr bwMode="auto">
            <a:xfrm>
              <a:off x="2506087" y="3587387"/>
              <a:ext cx="621943" cy="890228"/>
            </a:xfrm>
            <a:prstGeom prst="rect">
              <a:avLst/>
            </a:prstGeom>
            <a:noFill/>
            <a:ln w="19050">
              <a:solidFill>
                <a:srgbClr val="5A5A5A"/>
              </a:solidFill>
              <a:round/>
              <a:headEnd type="none" w="med" len="med"/>
              <a:tailEnd type="arrow" w="med" len="med"/>
            </a:ln>
            <a:effectLst>
              <a:glow rad="25400">
                <a:srgbClr val="FFFFFF"/>
              </a:glow>
            </a:effectLst>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000000"/>
                </a:solidFill>
                <a:effectLst/>
                <a:uLnTx/>
                <a:uFillTx/>
                <a:latin typeface="Calibri" panose="020F0502020204030204"/>
                <a:ea typeface="Arial Unicode MS" pitchFamily="34" charset="-128"/>
                <a:cs typeface="Arial" pitchFamily="34" charset="0"/>
              </a:endParaRPr>
            </a:p>
          </p:txBody>
        </p:sp>
        <p:sp>
          <p:nvSpPr>
            <p:cNvPr id="71" name="TextBox 70">
              <a:extLst>
                <a:ext uri="{FF2B5EF4-FFF2-40B4-BE49-F238E27FC236}">
                  <a16:creationId xmlns:a16="http://schemas.microsoft.com/office/drawing/2014/main" id="{A319335C-33F1-4A1D-AF6D-C0AB11798EB1}"/>
                </a:ext>
              </a:extLst>
            </p:cNvPr>
            <p:cNvSpPr txBox="1"/>
            <p:nvPr/>
          </p:nvSpPr>
          <p:spPr>
            <a:xfrm>
              <a:off x="2848423" y="2683507"/>
              <a:ext cx="1782263" cy="346371"/>
            </a:xfrm>
            <a:prstGeom prst="rect">
              <a:avLst/>
            </a:prstGeom>
            <a:noFill/>
          </p:spPr>
          <p:txBody>
            <a:bodyPr wrap="square" lIns="51432" tIns="25717" rIns="51432" bIns="25717"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Calibri" panose="020F0502020204030204"/>
                  <a:ea typeface="+mn-ea"/>
                  <a:cs typeface="+mn-cs"/>
                </a:rPr>
                <a:t>Làm</a:t>
              </a:r>
              <a:r>
                <a:rPr kumimoji="0" lang="en-US" sz="1200" b="0" i="0" u="none" strike="noStrike" kern="0" cap="none" spc="0" normalizeH="0" baseline="0" noProof="0" dirty="0">
                  <a:ln>
                    <a:noFill/>
                  </a:ln>
                  <a:solidFill>
                    <a:srgbClr val="000000"/>
                  </a:solidFill>
                  <a:effectLst/>
                  <a:uLnTx/>
                  <a:uFillTx/>
                  <a:latin typeface="Calibri" panose="020F0502020204030204"/>
                  <a:ea typeface="+mn-ea"/>
                  <a:cs typeface="+mn-cs"/>
                </a:rPr>
                <a:t> </a:t>
              </a:r>
              <a:r>
                <a:rPr kumimoji="0" lang="vi" sz="12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rỗng dạ dày</a:t>
              </a:r>
              <a:br>
                <a:rPr kumimoji="0" lang="en-GB" sz="1200" b="0" i="0" u="none" strike="noStrike" kern="0" cap="none" spc="0" normalizeH="0" baseline="0" noProof="0" dirty="0">
                  <a:ln>
                    <a:noFill/>
                  </a:ln>
                  <a:solidFill>
                    <a:srgbClr val="000000"/>
                  </a:solidFill>
                  <a:effectLst/>
                  <a:uLnTx/>
                  <a:uFillTx/>
                  <a:latin typeface="Calibri" panose="020F0502020204030204"/>
                  <a:ea typeface="+mn-ea"/>
                  <a:cs typeface="+mn-cs"/>
                </a:rPr>
              </a:br>
              <a:endParaRPr kumimoji="0" lang="en-GB" sz="12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cxnSp>
          <p:nvCxnSpPr>
            <p:cNvPr id="72" name="Straight Arrow Connector 71">
              <a:extLst>
                <a:ext uri="{FF2B5EF4-FFF2-40B4-BE49-F238E27FC236}">
                  <a16:creationId xmlns:a16="http://schemas.microsoft.com/office/drawing/2014/main" id="{7F90EB24-0476-44F0-8F84-12F438FF6443}"/>
                </a:ext>
              </a:extLst>
            </p:cNvPr>
            <p:cNvCxnSpPr>
              <a:cxnSpLocks/>
              <a:endCxn id="80" idx="1"/>
            </p:cNvCxnSpPr>
            <p:nvPr/>
          </p:nvCxnSpPr>
          <p:spPr>
            <a:xfrm>
              <a:off x="3123011" y="3830725"/>
              <a:ext cx="1132916" cy="0"/>
            </a:xfrm>
            <a:prstGeom prst="straightConnector1">
              <a:avLst/>
            </a:prstGeom>
            <a:noFill/>
            <a:ln w="28575">
              <a:solidFill>
                <a:srgbClr val="5A5A5A"/>
              </a:solidFill>
              <a:round/>
              <a:headEnd type="none" w="med" len="med"/>
              <a:tailEnd type="arrow" w="med" len="med"/>
            </a:ln>
            <a:extLst>
              <a:ext uri="{909E8E84-426E-40DD-AFC4-6F175D3DCCD1}">
                <a14:hiddenFill xmlns:a14="http://schemas.microsoft.com/office/drawing/2010/main">
                  <a:noFill/>
                </a14:hiddenFill>
              </a:ext>
            </a:extLst>
          </p:spPr>
        </p:cxnSp>
        <p:pic>
          <p:nvPicPr>
            <p:cNvPr id="73" name="Picture 72">
              <a:extLst>
                <a:ext uri="{FF2B5EF4-FFF2-40B4-BE49-F238E27FC236}">
                  <a16:creationId xmlns:a16="http://schemas.microsoft.com/office/drawing/2014/main" id="{9D3B5494-F2DE-4D65-9293-132C8BB763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4146" y="2280078"/>
              <a:ext cx="1262964" cy="918588"/>
            </a:xfrm>
            <a:prstGeom prst="rect">
              <a:avLst/>
            </a:prstGeom>
          </p:spPr>
        </p:pic>
        <p:sp>
          <p:nvSpPr>
            <p:cNvPr id="74" name="AutoShape 39">
              <a:extLst>
                <a:ext uri="{FF2B5EF4-FFF2-40B4-BE49-F238E27FC236}">
                  <a16:creationId xmlns:a16="http://schemas.microsoft.com/office/drawing/2014/main" id="{EEF340DD-B2B2-49A8-9727-B3423AC21F98}"/>
                </a:ext>
              </a:extLst>
            </p:cNvPr>
            <p:cNvSpPr>
              <a:spLocks noChangeArrowheads="1"/>
            </p:cNvSpPr>
            <p:nvPr>
              <p:custDataLst>
                <p:tags r:id="rId3"/>
              </p:custDataLst>
            </p:nvPr>
          </p:nvSpPr>
          <p:spPr bwMode="auto">
            <a:xfrm>
              <a:off x="7636669" y="2500838"/>
              <a:ext cx="230459" cy="156001"/>
            </a:xfrm>
            <a:prstGeom prst="rect">
              <a:avLst/>
            </a:prstGeom>
            <a:noFill/>
            <a:ln w="19050">
              <a:solidFill>
                <a:srgbClr val="6482C3"/>
              </a:solidFill>
              <a:round/>
              <a:headEnd type="none" w="med" len="med"/>
              <a:tailEnd type="arrow" w="med" len="med"/>
            </a:ln>
            <a:effectLst>
              <a:glow rad="25400">
                <a:srgbClr val="FFFFFF"/>
              </a:glow>
            </a:effectLst>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000000"/>
                </a:solidFill>
                <a:effectLst/>
                <a:uLnTx/>
                <a:uFillTx/>
                <a:latin typeface="Calibri" panose="020F0502020204030204"/>
                <a:ea typeface="Arial Unicode MS" pitchFamily="34" charset="-128"/>
                <a:cs typeface="Arial" pitchFamily="34" charset="0"/>
              </a:endParaRPr>
            </a:p>
          </p:txBody>
        </p:sp>
        <p:pic>
          <p:nvPicPr>
            <p:cNvPr id="75" name="Picture 74">
              <a:extLst>
                <a:ext uri="{FF2B5EF4-FFF2-40B4-BE49-F238E27FC236}">
                  <a16:creationId xmlns:a16="http://schemas.microsoft.com/office/drawing/2014/main" id="{895D45EA-93CE-47B1-8847-7BBBA5651E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50231" y="2130589"/>
              <a:ext cx="508608" cy="425862"/>
            </a:xfrm>
            <a:prstGeom prst="rect">
              <a:avLst/>
            </a:prstGeom>
          </p:spPr>
        </p:pic>
        <p:sp>
          <p:nvSpPr>
            <p:cNvPr id="76" name="AutoShape 39">
              <a:extLst>
                <a:ext uri="{FF2B5EF4-FFF2-40B4-BE49-F238E27FC236}">
                  <a16:creationId xmlns:a16="http://schemas.microsoft.com/office/drawing/2014/main" id="{7BF9220F-76EA-4DD8-93BC-979186917C9E}"/>
                </a:ext>
              </a:extLst>
            </p:cNvPr>
            <p:cNvSpPr>
              <a:spLocks noChangeArrowheads="1"/>
            </p:cNvSpPr>
            <p:nvPr>
              <p:custDataLst>
                <p:tags r:id="rId4"/>
              </p:custDataLst>
            </p:nvPr>
          </p:nvSpPr>
          <p:spPr bwMode="auto">
            <a:xfrm>
              <a:off x="8550231" y="2128505"/>
              <a:ext cx="508608" cy="430034"/>
            </a:xfrm>
            <a:prstGeom prst="rect">
              <a:avLst/>
            </a:prstGeom>
            <a:noFill/>
            <a:ln w="19050">
              <a:solidFill>
                <a:srgbClr val="6482C3"/>
              </a:solidFill>
              <a:round/>
              <a:headEnd type="none" w="med" len="med"/>
              <a:tailEnd type="arrow" w="med" len="med"/>
            </a:ln>
            <a:effectLst>
              <a:glow rad="25400">
                <a:srgbClr val="FFFFFF"/>
              </a:glow>
            </a:effectLst>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000000"/>
                </a:solidFill>
                <a:effectLst/>
                <a:uLnTx/>
                <a:uFillTx/>
                <a:latin typeface="Calibri" panose="020F0502020204030204"/>
                <a:ea typeface="Arial Unicode MS" pitchFamily="34" charset="-128"/>
                <a:cs typeface="Arial" pitchFamily="34" charset="0"/>
              </a:endParaRPr>
            </a:p>
          </p:txBody>
        </p:sp>
        <p:cxnSp>
          <p:nvCxnSpPr>
            <p:cNvPr id="77" name="Elbow Connector 71">
              <a:extLst>
                <a:ext uri="{FF2B5EF4-FFF2-40B4-BE49-F238E27FC236}">
                  <a16:creationId xmlns:a16="http://schemas.microsoft.com/office/drawing/2014/main" id="{44F17E6A-0958-4311-A50D-320E63C73246}"/>
                </a:ext>
              </a:extLst>
            </p:cNvPr>
            <p:cNvCxnSpPr>
              <a:cxnSpLocks/>
              <a:stCxn id="74" idx="0"/>
            </p:cNvCxnSpPr>
            <p:nvPr/>
          </p:nvCxnSpPr>
          <p:spPr>
            <a:xfrm rot="5400000" flipH="1" flipV="1">
              <a:off x="8061451" y="2026651"/>
              <a:ext cx="164636" cy="783740"/>
            </a:xfrm>
            <a:prstGeom prst="bentConnector2">
              <a:avLst/>
            </a:prstGeom>
            <a:noFill/>
            <a:ln w="25400" cap="flat" cmpd="sng" algn="ctr">
              <a:solidFill>
                <a:srgbClr val="6482C3"/>
              </a:solidFill>
              <a:prstDash val="solid"/>
              <a:headEnd type="none" w="med" len="med"/>
              <a:tailEnd type="none" w="med" len="med"/>
            </a:ln>
            <a:effectLst/>
          </p:spPr>
        </p:cxnSp>
        <p:cxnSp>
          <p:nvCxnSpPr>
            <p:cNvPr id="78" name="Straight Arrow Connector 77">
              <a:extLst>
                <a:ext uri="{FF2B5EF4-FFF2-40B4-BE49-F238E27FC236}">
                  <a16:creationId xmlns:a16="http://schemas.microsoft.com/office/drawing/2014/main" id="{0CF912C4-716E-432D-86B5-4660114376AF}"/>
                </a:ext>
              </a:extLst>
            </p:cNvPr>
            <p:cNvCxnSpPr>
              <a:cxnSpLocks/>
            </p:cNvCxnSpPr>
            <p:nvPr/>
          </p:nvCxnSpPr>
          <p:spPr>
            <a:xfrm>
              <a:off x="7751898" y="2648676"/>
              <a:ext cx="0" cy="913118"/>
            </a:xfrm>
            <a:prstGeom prst="straightConnector1">
              <a:avLst/>
            </a:prstGeom>
            <a:noFill/>
            <a:ln w="28575">
              <a:solidFill>
                <a:srgbClr val="6482C3"/>
              </a:solidFill>
              <a:round/>
              <a:headEnd type="none" w="med" len="med"/>
              <a:tailEnd type="arrow" w="med" len="med"/>
            </a:ln>
            <a:extLst>
              <a:ext uri="{909E8E84-426E-40DD-AFC4-6F175D3DCCD1}">
                <a14:hiddenFill xmlns:a14="http://schemas.microsoft.com/office/drawing/2010/main">
                  <a:noFill/>
                </a14:hiddenFill>
              </a:ext>
            </a:extLst>
          </p:spPr>
        </p:cxnSp>
        <p:cxnSp>
          <p:nvCxnSpPr>
            <p:cNvPr id="79" name="Straight Arrow Connector 78">
              <a:extLst>
                <a:ext uri="{FF2B5EF4-FFF2-40B4-BE49-F238E27FC236}">
                  <a16:creationId xmlns:a16="http://schemas.microsoft.com/office/drawing/2014/main" id="{8FEE0362-58FC-4403-ABE4-3DC9ABF63E4E}"/>
                </a:ext>
              </a:extLst>
            </p:cNvPr>
            <p:cNvCxnSpPr/>
            <p:nvPr/>
          </p:nvCxnSpPr>
          <p:spPr>
            <a:xfrm>
              <a:off x="2624635" y="2356271"/>
              <a:ext cx="0" cy="214727"/>
            </a:xfrm>
            <a:prstGeom prst="straightConnector1">
              <a:avLst/>
            </a:prstGeom>
            <a:noFill/>
            <a:ln w="28575">
              <a:solidFill>
                <a:srgbClr val="5A5A5A"/>
              </a:solidFill>
              <a:round/>
              <a:headEnd type="none" w="med" len="med"/>
              <a:tailEnd type="arrow" w="med" len="med"/>
            </a:ln>
            <a:extLst>
              <a:ext uri="{909E8E84-426E-40DD-AFC4-6F175D3DCCD1}">
                <a14:hiddenFill xmlns:a14="http://schemas.microsoft.com/office/drawing/2010/main">
                  <a:noFill/>
                </a14:hiddenFill>
              </a:ext>
            </a:extLst>
          </p:spPr>
        </p:cxnSp>
        <p:sp>
          <p:nvSpPr>
            <p:cNvPr id="80" name="TextBox 24">
              <a:extLst>
                <a:ext uri="{FF2B5EF4-FFF2-40B4-BE49-F238E27FC236}">
                  <a16:creationId xmlns:a16="http://schemas.microsoft.com/office/drawing/2014/main" id="{48C77CEE-89B3-459C-8FF5-56F2C57D69E9}"/>
                </a:ext>
              </a:extLst>
            </p:cNvPr>
            <p:cNvSpPr>
              <a:spLocks noChangeArrowheads="1"/>
            </p:cNvSpPr>
            <p:nvPr/>
          </p:nvSpPr>
          <p:spPr bwMode="auto">
            <a:xfrm>
              <a:off x="4255926" y="3667531"/>
              <a:ext cx="1400202" cy="326388"/>
            </a:xfrm>
            <a:prstGeom prst="rect">
              <a:avLst/>
            </a:prstGeom>
            <a:solidFill>
              <a:srgbClr val="FFFFFF"/>
            </a:solidFill>
            <a:ln w="28575" cap="flat" cmpd="sng" algn="ctr">
              <a:solidFill>
                <a:srgbClr val="43AC99"/>
              </a:solid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350" b="1" i="0" u="none" strike="noStrike" kern="0" cap="none" spc="0" normalizeH="0" baseline="0" noProof="0" dirty="0">
                  <a:ln>
                    <a:noFill/>
                  </a:ln>
                  <a:solidFill>
                    <a:srgbClr val="000000"/>
                  </a:solidFill>
                  <a:effectLst/>
                  <a:uLnTx/>
                  <a:uFillTx/>
                  <a:latin typeface="Tahoma" panose="020B0604030504040204" pitchFamily="34" charset="0"/>
                  <a:ea typeface="Arial Unicode MS" pitchFamily="34" charset="-128"/>
                  <a:cs typeface="Arial" pitchFamily="34" charset="0"/>
                </a:rPr>
                <a:t>GLP-1 hoạt động</a:t>
              </a:r>
            </a:p>
          </p:txBody>
        </p:sp>
        <p:cxnSp>
          <p:nvCxnSpPr>
            <p:cNvPr id="81" name="Straight Arrow Connector 80">
              <a:extLst>
                <a:ext uri="{FF2B5EF4-FFF2-40B4-BE49-F238E27FC236}">
                  <a16:creationId xmlns:a16="http://schemas.microsoft.com/office/drawing/2014/main" id="{7EA23868-D980-4F69-831E-204EBF492B43}"/>
                </a:ext>
              </a:extLst>
            </p:cNvPr>
            <p:cNvCxnSpPr>
              <a:cxnSpLocks/>
            </p:cNvCxnSpPr>
            <p:nvPr/>
          </p:nvCxnSpPr>
          <p:spPr>
            <a:xfrm flipV="1">
              <a:off x="4949153" y="3010115"/>
              <a:ext cx="1838669" cy="658526"/>
            </a:xfrm>
            <a:prstGeom prst="straightConnector1">
              <a:avLst/>
            </a:prstGeom>
            <a:noFill/>
            <a:ln w="28575">
              <a:solidFill>
                <a:srgbClr val="43AC99"/>
              </a:solidFill>
              <a:round/>
              <a:headEnd type="none" w="med" len="med"/>
              <a:tailEnd type="arrow" w="med" len="med"/>
            </a:ln>
            <a:extLst>
              <a:ext uri="{909E8E84-426E-40DD-AFC4-6F175D3DCCD1}">
                <a14:hiddenFill xmlns:a14="http://schemas.microsoft.com/office/drawing/2010/main">
                  <a:noFill/>
                </a14:hiddenFill>
              </a:ext>
            </a:extLst>
          </p:spPr>
        </p:cxnSp>
        <p:sp>
          <p:nvSpPr>
            <p:cNvPr id="82" name="Oval 81">
              <a:extLst>
                <a:ext uri="{FF2B5EF4-FFF2-40B4-BE49-F238E27FC236}">
                  <a16:creationId xmlns:a16="http://schemas.microsoft.com/office/drawing/2014/main" id="{8B9648D1-F095-4F67-9850-E5CA1DE451C4}"/>
                </a:ext>
              </a:extLst>
            </p:cNvPr>
            <p:cNvSpPr/>
            <p:nvPr/>
          </p:nvSpPr>
          <p:spPr>
            <a:xfrm>
              <a:off x="8613630" y="2156827"/>
              <a:ext cx="373248" cy="373248"/>
            </a:xfrm>
            <a:prstGeom prst="ellipse">
              <a:avLst/>
            </a:prstGeom>
            <a:pattFill prst="sphere">
              <a:fgClr>
                <a:srgbClr val="F0414B"/>
              </a:fgClr>
              <a:bgClr>
                <a:srgbClr val="EDC544"/>
              </a:bgClr>
            </a:pattFill>
            <a:ln w="9525" cap="flat" cmpd="sng" algn="ctr">
              <a:noFill/>
              <a:prstDash val="solid"/>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cxnSp>
          <p:nvCxnSpPr>
            <p:cNvPr id="83" name="Straight Arrow Connector 82">
              <a:extLst>
                <a:ext uri="{FF2B5EF4-FFF2-40B4-BE49-F238E27FC236}">
                  <a16:creationId xmlns:a16="http://schemas.microsoft.com/office/drawing/2014/main" id="{CAB75BA6-8550-4955-A099-45631E724CF8}"/>
                </a:ext>
              </a:extLst>
            </p:cNvPr>
            <p:cNvCxnSpPr>
              <a:cxnSpLocks/>
            </p:cNvCxnSpPr>
            <p:nvPr/>
          </p:nvCxnSpPr>
          <p:spPr>
            <a:xfrm flipH="1" flipV="1">
              <a:off x="3110859" y="3014607"/>
              <a:ext cx="1838700" cy="654033"/>
            </a:xfrm>
            <a:prstGeom prst="straightConnector1">
              <a:avLst/>
            </a:prstGeom>
            <a:noFill/>
            <a:ln w="28575">
              <a:solidFill>
                <a:srgbClr val="43AC99"/>
              </a:solidFill>
              <a:round/>
              <a:headEnd type="none" w="med" len="med"/>
              <a:tailEnd type="arrow" w="med" len="med"/>
            </a:ln>
            <a:extLst>
              <a:ext uri="{909E8E84-426E-40DD-AFC4-6F175D3DCCD1}">
                <a14:hiddenFill xmlns:a14="http://schemas.microsoft.com/office/drawing/2010/main">
                  <a:noFill/>
                </a14:hiddenFill>
              </a:ext>
            </a:extLst>
          </p:spPr>
        </p:cxnSp>
        <p:sp>
          <p:nvSpPr>
            <p:cNvPr id="84" name="Rectangle 83">
              <a:extLst>
                <a:ext uri="{FF2B5EF4-FFF2-40B4-BE49-F238E27FC236}">
                  <a16:creationId xmlns:a16="http://schemas.microsoft.com/office/drawing/2014/main" id="{307E5C31-0C6E-4908-A7F6-D315D022FA66}"/>
                </a:ext>
              </a:extLst>
            </p:cNvPr>
            <p:cNvSpPr/>
            <p:nvPr/>
          </p:nvSpPr>
          <p:spPr>
            <a:xfrm>
              <a:off x="7867127" y="1687232"/>
              <a:ext cx="1866253" cy="341627"/>
            </a:xfrm>
            <a:prstGeom prst="rect">
              <a:avLst/>
            </a:prstGeom>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vi" sz="105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Thúc đẩy sự gia tăng </a:t>
              </a:r>
              <a:br>
                <a:rPr kumimoji="0" lang="en-GB" sz="1050" b="0" i="0" u="none" strike="noStrike" kern="0" cap="none" spc="0" normalizeH="0" baseline="0" noProof="0" dirty="0">
                  <a:ln>
                    <a:noFill/>
                  </a:ln>
                  <a:solidFill>
                    <a:srgbClr val="000000"/>
                  </a:solidFill>
                  <a:effectLst/>
                  <a:uLnTx/>
                  <a:uFillTx/>
                  <a:latin typeface="Calibri" panose="020F0502020204030204"/>
                  <a:ea typeface="+mn-ea"/>
                  <a:cs typeface="+mn-cs"/>
                </a:rPr>
              </a:br>
              <a:r>
                <a:rPr kumimoji="0" lang="vi" sz="105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lượng tế bào β*</a:t>
              </a:r>
            </a:p>
          </p:txBody>
        </p:sp>
        <p:grpSp>
          <p:nvGrpSpPr>
            <p:cNvPr id="85" name="Group 84">
              <a:extLst>
                <a:ext uri="{FF2B5EF4-FFF2-40B4-BE49-F238E27FC236}">
                  <a16:creationId xmlns:a16="http://schemas.microsoft.com/office/drawing/2014/main" id="{21D04A18-F655-408C-BF91-3DFD47C1622A}"/>
                </a:ext>
              </a:extLst>
            </p:cNvPr>
            <p:cNvGrpSpPr/>
            <p:nvPr/>
          </p:nvGrpSpPr>
          <p:grpSpPr>
            <a:xfrm>
              <a:off x="3971580" y="2207900"/>
              <a:ext cx="1985142" cy="907103"/>
              <a:chOff x="4048330" y="5520323"/>
              <a:chExt cx="2646856" cy="1209470"/>
            </a:xfrm>
          </p:grpSpPr>
          <p:sp>
            <p:nvSpPr>
              <p:cNvPr id="110" name="TextBox 109">
                <a:extLst>
                  <a:ext uri="{FF2B5EF4-FFF2-40B4-BE49-F238E27FC236}">
                    <a16:creationId xmlns:a16="http://schemas.microsoft.com/office/drawing/2014/main" id="{E5A934CA-CA27-4DEA-A877-71E023B2E631}"/>
                  </a:ext>
                </a:extLst>
              </p:cNvPr>
              <p:cNvSpPr txBox="1"/>
              <p:nvPr/>
            </p:nvSpPr>
            <p:spPr>
              <a:xfrm>
                <a:off x="4048330" y="5520323"/>
                <a:ext cx="2646856" cy="259382"/>
              </a:xfrm>
              <a:prstGeom prst="rect">
                <a:avLst/>
              </a:prstGeom>
              <a:noFill/>
            </p:spPr>
            <p:txBody>
              <a:bodyPr wrap="square" lIns="51432" tIns="25717" rIns="51432" bIns="25717"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2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Ngăn chặn sự thèm ăn</a:t>
                </a:r>
              </a:p>
            </p:txBody>
          </p:sp>
          <p:pic>
            <p:nvPicPr>
              <p:cNvPr id="111" name="Graphic 110">
                <a:extLst>
                  <a:ext uri="{FF2B5EF4-FFF2-40B4-BE49-F238E27FC236}">
                    <a16:creationId xmlns:a16="http://schemas.microsoft.com/office/drawing/2014/main" id="{7C779ED5-7D13-4035-9A83-8A557A05D8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4920067" y="5955507"/>
                <a:ext cx="987219" cy="774286"/>
              </a:xfrm>
              <a:prstGeom prst="rect">
                <a:avLst/>
              </a:prstGeom>
            </p:spPr>
          </p:pic>
        </p:grpSp>
        <p:cxnSp>
          <p:nvCxnSpPr>
            <p:cNvPr id="86" name="Straight Arrow Connector 85">
              <a:extLst>
                <a:ext uri="{FF2B5EF4-FFF2-40B4-BE49-F238E27FC236}">
                  <a16:creationId xmlns:a16="http://schemas.microsoft.com/office/drawing/2014/main" id="{2719B99D-E705-4233-9850-9795DD4BE58C}"/>
                </a:ext>
              </a:extLst>
            </p:cNvPr>
            <p:cNvCxnSpPr>
              <a:cxnSpLocks/>
            </p:cNvCxnSpPr>
            <p:nvPr/>
          </p:nvCxnSpPr>
          <p:spPr>
            <a:xfrm flipV="1">
              <a:off x="4949153" y="3198666"/>
              <a:ext cx="0" cy="469974"/>
            </a:xfrm>
            <a:prstGeom prst="straightConnector1">
              <a:avLst/>
            </a:prstGeom>
            <a:noFill/>
            <a:ln w="28575">
              <a:solidFill>
                <a:srgbClr val="43AC99"/>
              </a:solidFill>
              <a:round/>
              <a:headEnd type="none" w="med" len="med"/>
              <a:tailEnd type="arrow" w="med" len="med"/>
            </a:ln>
            <a:extLst>
              <a:ext uri="{909E8E84-426E-40DD-AFC4-6F175D3DCCD1}">
                <a14:hiddenFill xmlns:a14="http://schemas.microsoft.com/office/drawing/2010/main">
                  <a:noFill/>
                </a14:hiddenFill>
              </a:ext>
            </a:extLst>
          </p:spPr>
        </p:cxnSp>
        <p:pic>
          <p:nvPicPr>
            <p:cNvPr id="87" name="Picture 86">
              <a:extLst>
                <a:ext uri="{FF2B5EF4-FFF2-40B4-BE49-F238E27FC236}">
                  <a16:creationId xmlns:a16="http://schemas.microsoft.com/office/drawing/2014/main" id="{8C22766A-43CC-40D5-AA9C-FF6C0BB04B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92833" y="2130589"/>
              <a:ext cx="501005" cy="425862"/>
            </a:xfrm>
            <a:prstGeom prst="rect">
              <a:avLst/>
            </a:prstGeom>
          </p:spPr>
        </p:pic>
        <p:sp>
          <p:nvSpPr>
            <p:cNvPr id="88" name="Oval 87">
              <a:extLst>
                <a:ext uri="{FF2B5EF4-FFF2-40B4-BE49-F238E27FC236}">
                  <a16:creationId xmlns:a16="http://schemas.microsoft.com/office/drawing/2014/main" id="{BF162707-3888-4E94-A636-611C1027EFBB}"/>
                </a:ext>
              </a:extLst>
            </p:cNvPr>
            <p:cNvSpPr/>
            <p:nvPr/>
          </p:nvSpPr>
          <p:spPr>
            <a:xfrm>
              <a:off x="9256711" y="2156827"/>
              <a:ext cx="373248" cy="373248"/>
            </a:xfrm>
            <a:prstGeom prst="ellipse">
              <a:avLst/>
            </a:prstGeom>
            <a:pattFill prst="sphere">
              <a:fgClr>
                <a:srgbClr val="64A66B"/>
              </a:fgClr>
              <a:bgClr>
                <a:srgbClr val="EDC544"/>
              </a:bgClr>
            </a:pattFill>
            <a:ln w="9525" cap="flat" cmpd="sng" algn="ctr">
              <a:noFill/>
              <a:prstDash val="solid"/>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89" name="AutoShape 39">
              <a:extLst>
                <a:ext uri="{FF2B5EF4-FFF2-40B4-BE49-F238E27FC236}">
                  <a16:creationId xmlns:a16="http://schemas.microsoft.com/office/drawing/2014/main" id="{F14871F3-6290-48DE-A217-90B915536FB3}"/>
                </a:ext>
              </a:extLst>
            </p:cNvPr>
            <p:cNvSpPr>
              <a:spLocks noChangeArrowheads="1"/>
            </p:cNvSpPr>
            <p:nvPr>
              <p:custDataLst>
                <p:tags r:id="rId5"/>
              </p:custDataLst>
            </p:nvPr>
          </p:nvSpPr>
          <p:spPr bwMode="auto">
            <a:xfrm>
              <a:off x="9189407" y="2128505"/>
              <a:ext cx="508608" cy="430034"/>
            </a:xfrm>
            <a:prstGeom prst="rect">
              <a:avLst/>
            </a:prstGeom>
            <a:noFill/>
            <a:ln w="19050">
              <a:solidFill>
                <a:srgbClr val="6482C3"/>
              </a:solidFill>
              <a:round/>
              <a:headEnd type="none" w="med" len="med"/>
              <a:tailEnd type="arrow" w="med" len="med"/>
            </a:ln>
            <a:effectLst>
              <a:glow rad="25400">
                <a:srgbClr val="FFFFFF"/>
              </a:glow>
            </a:effectLst>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000000"/>
                </a:solidFill>
                <a:effectLst/>
                <a:uLnTx/>
                <a:uFillTx/>
                <a:latin typeface="Calibri" panose="020F0502020204030204"/>
                <a:ea typeface="Arial Unicode MS" pitchFamily="34" charset="-128"/>
                <a:cs typeface="Arial" pitchFamily="34" charset="0"/>
              </a:endParaRPr>
            </a:p>
          </p:txBody>
        </p:sp>
        <p:sp>
          <p:nvSpPr>
            <p:cNvPr id="90" name="TextBox 89">
              <a:extLst>
                <a:ext uri="{FF2B5EF4-FFF2-40B4-BE49-F238E27FC236}">
                  <a16:creationId xmlns:a16="http://schemas.microsoft.com/office/drawing/2014/main" id="{1205D06E-D703-4505-A925-9BB7BA3B5327}"/>
                </a:ext>
              </a:extLst>
            </p:cNvPr>
            <p:cNvSpPr txBox="1"/>
            <p:nvPr/>
          </p:nvSpPr>
          <p:spPr>
            <a:xfrm>
              <a:off x="9099042" y="2571830"/>
              <a:ext cx="688587" cy="194537"/>
            </a:xfrm>
            <a:prstGeom prst="rect">
              <a:avLst/>
            </a:prstGeom>
            <a:noFill/>
          </p:spPr>
          <p:txBody>
            <a:bodyPr wrap="square" lIns="51432" tIns="25717" rIns="51432" bIns="25717"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2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tế bào α</a:t>
              </a:r>
            </a:p>
          </p:txBody>
        </p:sp>
        <p:grpSp>
          <p:nvGrpSpPr>
            <p:cNvPr id="91" name="Group 90">
              <a:extLst>
                <a:ext uri="{FF2B5EF4-FFF2-40B4-BE49-F238E27FC236}">
                  <a16:creationId xmlns:a16="http://schemas.microsoft.com/office/drawing/2014/main" id="{C0C41F52-6B17-4765-8D05-D24E747D6B0A}"/>
                </a:ext>
              </a:extLst>
            </p:cNvPr>
            <p:cNvGrpSpPr/>
            <p:nvPr/>
          </p:nvGrpSpPr>
          <p:grpSpPr>
            <a:xfrm>
              <a:off x="7310851" y="4935048"/>
              <a:ext cx="2626167" cy="406624"/>
              <a:chOff x="7410392" y="5826851"/>
              <a:chExt cx="3501555" cy="542165"/>
            </a:xfrm>
          </p:grpSpPr>
          <p:sp>
            <p:nvSpPr>
              <p:cNvPr id="100" name="TextBox 99">
                <a:extLst>
                  <a:ext uri="{FF2B5EF4-FFF2-40B4-BE49-F238E27FC236}">
                    <a16:creationId xmlns:a16="http://schemas.microsoft.com/office/drawing/2014/main" id="{4CFF49D0-DCA8-4114-AAA8-CE32449C23F6}"/>
                  </a:ext>
                </a:extLst>
              </p:cNvPr>
              <p:cNvSpPr txBox="1"/>
              <p:nvPr/>
            </p:nvSpPr>
            <p:spPr>
              <a:xfrm>
                <a:off x="8236465" y="5907188"/>
                <a:ext cx="2675482" cy="461828"/>
              </a:xfrm>
              <a:prstGeom prst="rect">
                <a:avLst/>
              </a:prstGeom>
              <a:noFill/>
            </p:spPr>
            <p:txBody>
              <a:bodyPr wrap="square" lIns="51432" tIns="25717" rIns="51432" bIns="25717"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200" b="1" i="0" u="none" strike="noStrike" kern="0" cap="none" spc="0" normalizeH="0" baseline="0" noProof="0" dirty="0">
                    <a:ln>
                      <a:noFill/>
                    </a:ln>
                    <a:solidFill>
                      <a:srgbClr val="000000"/>
                    </a:solidFill>
                    <a:effectLst/>
                    <a:uLnTx/>
                    <a:uFillTx/>
                    <a:latin typeface="Tahoma" panose="020B0604030504040204" pitchFamily="34" charset="0"/>
                    <a:ea typeface="+mn-ea"/>
                    <a:cs typeface="+mn-cs"/>
                  </a:rPr>
                  <a:t>Sản xuất glucose ở gan</a:t>
                </a:r>
                <a:br>
                  <a:rPr kumimoji="0" lang="en-GB" sz="1200" b="1" i="0" u="none" strike="noStrike" kern="0" cap="none" spc="0" normalizeH="0" baseline="0" noProof="0" dirty="0">
                    <a:ln>
                      <a:noFill/>
                    </a:ln>
                    <a:solidFill>
                      <a:srgbClr val="000000"/>
                    </a:solidFill>
                    <a:effectLst/>
                    <a:uLnTx/>
                    <a:uFillTx/>
                    <a:latin typeface="Calibri" panose="020F0502020204030204"/>
                    <a:ea typeface="+mn-ea"/>
                    <a:cs typeface="+mn-cs"/>
                  </a:rPr>
                </a:br>
                <a:endParaRPr kumimoji="0" lang="en-GB" sz="12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1" name="Arrow: Down 100">
                <a:extLst>
                  <a:ext uri="{FF2B5EF4-FFF2-40B4-BE49-F238E27FC236}">
                    <a16:creationId xmlns:a16="http://schemas.microsoft.com/office/drawing/2014/main" id="{D3B97675-F274-4627-AECD-B957D4D3C917}"/>
                  </a:ext>
                </a:extLst>
              </p:cNvPr>
              <p:cNvSpPr/>
              <p:nvPr/>
            </p:nvSpPr>
            <p:spPr>
              <a:xfrm>
                <a:off x="8228921" y="5883244"/>
                <a:ext cx="316951" cy="426076"/>
              </a:xfrm>
              <a:prstGeom prst="downArrow">
                <a:avLst/>
              </a:prstGeom>
              <a:gradFill rotWithShape="1">
                <a:gsLst>
                  <a:gs pos="0">
                    <a:srgbClr val="6482C3">
                      <a:lumMod val="5000"/>
                      <a:lumOff val="95000"/>
                    </a:srgbClr>
                  </a:gs>
                  <a:gs pos="48000">
                    <a:srgbClr val="AEBEE0"/>
                  </a:gs>
                  <a:gs pos="100000">
                    <a:srgbClr val="6482C3"/>
                  </a:gs>
                </a:gsLst>
                <a:lin ang="5400000" scaled="1"/>
              </a:gradFill>
              <a:ln w="19050" cap="flat" cmpd="sng" algn="ctr">
                <a:noFill/>
                <a:prstDash val="solid"/>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nvGrpSpPr>
              <p:cNvPr id="102" name="Graphic 55">
                <a:extLst>
                  <a:ext uri="{FF2B5EF4-FFF2-40B4-BE49-F238E27FC236}">
                    <a16:creationId xmlns:a16="http://schemas.microsoft.com/office/drawing/2014/main" id="{7790FE58-901A-4B5A-932D-089740FAF331}"/>
                  </a:ext>
                </a:extLst>
              </p:cNvPr>
              <p:cNvGrpSpPr/>
              <p:nvPr/>
            </p:nvGrpSpPr>
            <p:grpSpPr>
              <a:xfrm flipH="1">
                <a:off x="7410392" y="5826851"/>
                <a:ext cx="774449" cy="528225"/>
                <a:chOff x="7405011" y="5826851"/>
                <a:chExt cx="774449" cy="528225"/>
              </a:xfrm>
            </p:grpSpPr>
            <p:sp>
              <p:nvSpPr>
                <p:cNvPr id="103" name="Freeform: Shape 102">
                  <a:extLst>
                    <a:ext uri="{FF2B5EF4-FFF2-40B4-BE49-F238E27FC236}">
                      <a16:creationId xmlns:a16="http://schemas.microsoft.com/office/drawing/2014/main" id="{475E5D59-5DD6-43D8-8D37-26E7541AF28D}"/>
                    </a:ext>
                  </a:extLst>
                </p:cNvPr>
                <p:cNvSpPr/>
                <p:nvPr/>
              </p:nvSpPr>
              <p:spPr>
                <a:xfrm>
                  <a:off x="7694701" y="5826851"/>
                  <a:ext cx="484759" cy="528225"/>
                </a:xfrm>
                <a:custGeom>
                  <a:avLst/>
                  <a:gdLst>
                    <a:gd name="connsiteX0" fmla="*/ 18659 w 484759"/>
                    <a:gd name="connsiteY0" fmla="*/ 46203 h 528225"/>
                    <a:gd name="connsiteX1" fmla="*/ 177681 w 484759"/>
                    <a:gd name="connsiteY1" fmla="*/ 12502 h 528225"/>
                    <a:gd name="connsiteX2" fmla="*/ 445774 w 484759"/>
                    <a:gd name="connsiteY2" fmla="*/ 74727 h 528225"/>
                    <a:gd name="connsiteX3" fmla="*/ 485503 w 484759"/>
                    <a:gd name="connsiteY3" fmla="*/ 265733 h 528225"/>
                    <a:gd name="connsiteX4" fmla="*/ 470749 w 484759"/>
                    <a:gd name="connsiteY4" fmla="*/ 350249 h 528225"/>
                    <a:gd name="connsiteX5" fmla="*/ 460211 w 484759"/>
                    <a:gd name="connsiteY5" fmla="*/ 526149 h 528225"/>
                    <a:gd name="connsiteX6" fmla="*/ 344290 w 484759"/>
                    <a:gd name="connsiteY6" fmla="*/ 477446 h 528225"/>
                    <a:gd name="connsiteX7" fmla="*/ 140902 w 484759"/>
                    <a:gd name="connsiteY7" fmla="*/ 377083 h 528225"/>
                    <a:gd name="connsiteX8" fmla="*/ 24982 w 484759"/>
                    <a:gd name="connsiteY8" fmla="*/ 280312 h 528225"/>
                    <a:gd name="connsiteX9" fmla="*/ 8437 w 484759"/>
                    <a:gd name="connsiteY9" fmla="*/ 172026 h 528225"/>
                    <a:gd name="connsiteX10" fmla="*/ 18659 w 484759"/>
                    <a:gd name="connsiteY10" fmla="*/ 46203 h 5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759" h="528225">
                      <a:moveTo>
                        <a:pt x="18659" y="46203"/>
                      </a:moveTo>
                      <a:cubicBezTo>
                        <a:pt x="18659" y="46203"/>
                        <a:pt x="151124" y="19897"/>
                        <a:pt x="177681" y="12502"/>
                      </a:cubicBezTo>
                      <a:cubicBezTo>
                        <a:pt x="204237" y="5107"/>
                        <a:pt x="391186" y="-32820"/>
                        <a:pt x="445774" y="74727"/>
                      </a:cubicBezTo>
                      <a:cubicBezTo>
                        <a:pt x="500362" y="182274"/>
                        <a:pt x="494355" y="216291"/>
                        <a:pt x="485503" y="265733"/>
                      </a:cubicBezTo>
                      <a:cubicBezTo>
                        <a:pt x="476651" y="315175"/>
                        <a:pt x="470749" y="308942"/>
                        <a:pt x="470749" y="350249"/>
                      </a:cubicBezTo>
                      <a:cubicBezTo>
                        <a:pt x="470749" y="391557"/>
                        <a:pt x="479601" y="499526"/>
                        <a:pt x="460211" y="526149"/>
                      </a:cubicBezTo>
                      <a:cubicBezTo>
                        <a:pt x="440821" y="552771"/>
                        <a:pt x="404253" y="536713"/>
                        <a:pt x="344290" y="477446"/>
                      </a:cubicBezTo>
                      <a:cubicBezTo>
                        <a:pt x="284328" y="418179"/>
                        <a:pt x="190959" y="396205"/>
                        <a:pt x="140902" y="377083"/>
                      </a:cubicBezTo>
                      <a:cubicBezTo>
                        <a:pt x="90846" y="357962"/>
                        <a:pt x="46058" y="328275"/>
                        <a:pt x="24982" y="280312"/>
                      </a:cubicBezTo>
                      <a:cubicBezTo>
                        <a:pt x="3905" y="232349"/>
                        <a:pt x="20239" y="200022"/>
                        <a:pt x="8437" y="172026"/>
                      </a:cubicBezTo>
                      <a:cubicBezTo>
                        <a:pt x="-3366" y="144030"/>
                        <a:pt x="-5158" y="84552"/>
                        <a:pt x="18659" y="46203"/>
                      </a:cubicBezTo>
                      <a:close/>
                    </a:path>
                  </a:pathLst>
                </a:custGeom>
                <a:solidFill>
                  <a:srgbClr val="A84643"/>
                </a:solidFill>
                <a:ln w="10426" cap="flat">
                  <a:noFill/>
                  <a:prstDash val="solid"/>
                  <a:miter/>
                </a:ln>
              </p:spPr>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4FB79ED2-6FC8-4F62-BEDF-BB7787B34F09}"/>
                    </a:ext>
                  </a:extLst>
                </p:cNvPr>
                <p:cNvSpPr/>
                <p:nvPr/>
              </p:nvSpPr>
              <p:spPr>
                <a:xfrm>
                  <a:off x="7405011" y="5858299"/>
                  <a:ext cx="295071" cy="274677"/>
                </a:xfrm>
                <a:custGeom>
                  <a:avLst/>
                  <a:gdLst>
                    <a:gd name="connsiteX0" fmla="*/ 0 w 295070"/>
                    <a:gd name="connsiteY0" fmla="*/ 43279 h 274677"/>
                    <a:gd name="connsiteX1" fmla="*/ 108965 w 295070"/>
                    <a:gd name="connsiteY1" fmla="*/ 1021 h 274677"/>
                    <a:gd name="connsiteX2" fmla="*/ 262191 w 295070"/>
                    <a:gd name="connsiteY2" fmla="*/ 22150 h 274677"/>
                    <a:gd name="connsiteX3" fmla="*/ 282741 w 295070"/>
                    <a:gd name="connsiteY3" fmla="*/ 66838 h 274677"/>
                    <a:gd name="connsiteX4" fmla="*/ 283268 w 295070"/>
                    <a:gd name="connsiteY4" fmla="*/ 135930 h 274677"/>
                    <a:gd name="connsiteX5" fmla="*/ 301921 w 295070"/>
                    <a:gd name="connsiteY5" fmla="*/ 266191 h 274677"/>
                    <a:gd name="connsiteX6" fmla="*/ 243012 w 295070"/>
                    <a:gd name="connsiteY6" fmla="*/ 281615 h 274677"/>
                    <a:gd name="connsiteX7" fmla="*/ 110441 w 295070"/>
                    <a:gd name="connsiteY7" fmla="*/ 173223 h 274677"/>
                    <a:gd name="connsiteX8" fmla="*/ 8852 w 295070"/>
                    <a:gd name="connsiteY8" fmla="*/ 67578 h 27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070" h="274677">
                      <a:moveTo>
                        <a:pt x="0" y="43279"/>
                      </a:moveTo>
                      <a:cubicBezTo>
                        <a:pt x="0" y="43279"/>
                        <a:pt x="26556" y="5459"/>
                        <a:pt x="108965" y="1021"/>
                      </a:cubicBezTo>
                      <a:cubicBezTo>
                        <a:pt x="191375" y="-3416"/>
                        <a:pt x="248913" y="7149"/>
                        <a:pt x="262191" y="22150"/>
                      </a:cubicBezTo>
                      <a:cubicBezTo>
                        <a:pt x="275470" y="37152"/>
                        <a:pt x="285692" y="43279"/>
                        <a:pt x="282741" y="66838"/>
                      </a:cubicBezTo>
                      <a:cubicBezTo>
                        <a:pt x="279790" y="90397"/>
                        <a:pt x="272203" y="93038"/>
                        <a:pt x="283268" y="135930"/>
                      </a:cubicBezTo>
                      <a:cubicBezTo>
                        <a:pt x="294333" y="178822"/>
                        <a:pt x="306347" y="248865"/>
                        <a:pt x="301921" y="266191"/>
                      </a:cubicBezTo>
                      <a:cubicBezTo>
                        <a:pt x="297495" y="283516"/>
                        <a:pt x="276840" y="288482"/>
                        <a:pt x="243012" y="281615"/>
                      </a:cubicBezTo>
                      <a:cubicBezTo>
                        <a:pt x="209184" y="274748"/>
                        <a:pt x="154596" y="232701"/>
                        <a:pt x="110441" y="173223"/>
                      </a:cubicBezTo>
                      <a:cubicBezTo>
                        <a:pt x="66286" y="113745"/>
                        <a:pt x="17704" y="90820"/>
                        <a:pt x="8852" y="67578"/>
                      </a:cubicBezTo>
                      <a:close/>
                    </a:path>
                  </a:pathLst>
                </a:custGeom>
                <a:solidFill>
                  <a:srgbClr val="A84643"/>
                </a:solidFill>
                <a:ln w="10426" cap="flat">
                  <a:noFill/>
                  <a:prstDash val="solid"/>
                  <a:miter/>
                </a:ln>
              </p:spPr>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EEBABD1-1C5D-4B18-BE9D-5CE4C34CED8C}"/>
                    </a:ext>
                  </a:extLst>
                </p:cNvPr>
                <p:cNvSpPr/>
                <p:nvPr/>
              </p:nvSpPr>
              <p:spPr>
                <a:xfrm>
                  <a:off x="7748009" y="5858024"/>
                  <a:ext cx="400453" cy="274677"/>
                </a:xfrm>
                <a:custGeom>
                  <a:avLst/>
                  <a:gdLst>
                    <a:gd name="connsiteX0" fmla="*/ 45968 w 400453"/>
                    <a:gd name="connsiteY0" fmla="*/ 31299 h 274677"/>
                    <a:gd name="connsiteX1" fmla="*/ 267271 w 400453"/>
                    <a:gd name="connsiteY1" fmla="*/ 9431 h 274677"/>
                    <a:gd name="connsiteX2" fmla="*/ 377818 w 400453"/>
                    <a:gd name="connsiteY2" fmla="*/ 77466 h 274677"/>
                    <a:gd name="connsiteX3" fmla="*/ 403215 w 400453"/>
                    <a:gd name="connsiteY3" fmla="*/ 177195 h 274677"/>
                    <a:gd name="connsiteX4" fmla="*/ 387197 w 400453"/>
                    <a:gd name="connsiteY4" fmla="*/ 269952 h 274677"/>
                    <a:gd name="connsiteX5" fmla="*/ 322281 w 400453"/>
                    <a:gd name="connsiteY5" fmla="*/ 223573 h 274677"/>
                    <a:gd name="connsiteX6" fmla="*/ 291299 w 400453"/>
                    <a:gd name="connsiteY6" fmla="*/ 134620 h 274677"/>
                    <a:gd name="connsiteX7" fmla="*/ 67993 w 400453"/>
                    <a:gd name="connsiteY7" fmla="*/ 119830 h 274677"/>
                    <a:gd name="connsiteX8" fmla="*/ 759 w 400453"/>
                    <a:gd name="connsiteY8" fmla="*/ 68064 h 274677"/>
                    <a:gd name="connsiteX9" fmla="*/ 45968 w 400453"/>
                    <a:gd name="connsiteY9" fmla="*/ 31299 h 27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453" h="274677">
                      <a:moveTo>
                        <a:pt x="45968" y="31299"/>
                      </a:moveTo>
                      <a:cubicBezTo>
                        <a:pt x="54504" y="29820"/>
                        <a:pt x="202883" y="-20361"/>
                        <a:pt x="267271" y="9431"/>
                      </a:cubicBezTo>
                      <a:cubicBezTo>
                        <a:pt x="331660" y="39223"/>
                        <a:pt x="354212" y="31616"/>
                        <a:pt x="377818" y="77466"/>
                      </a:cubicBezTo>
                      <a:cubicBezTo>
                        <a:pt x="401423" y="123316"/>
                        <a:pt x="409432" y="145185"/>
                        <a:pt x="403215" y="177195"/>
                      </a:cubicBezTo>
                      <a:cubicBezTo>
                        <a:pt x="393520" y="224841"/>
                        <a:pt x="394573" y="260655"/>
                        <a:pt x="387197" y="269952"/>
                      </a:cubicBezTo>
                      <a:cubicBezTo>
                        <a:pt x="379820" y="279248"/>
                        <a:pt x="329658" y="290341"/>
                        <a:pt x="322281" y="223573"/>
                      </a:cubicBezTo>
                      <a:cubicBezTo>
                        <a:pt x="314904" y="156806"/>
                        <a:pt x="353158" y="152263"/>
                        <a:pt x="291299" y="134620"/>
                      </a:cubicBezTo>
                      <a:cubicBezTo>
                        <a:pt x="229439" y="116978"/>
                        <a:pt x="129642" y="137895"/>
                        <a:pt x="67993" y="119830"/>
                      </a:cubicBezTo>
                      <a:cubicBezTo>
                        <a:pt x="6344" y="101765"/>
                        <a:pt x="-3140" y="91517"/>
                        <a:pt x="759" y="68064"/>
                      </a:cubicBezTo>
                      <a:cubicBezTo>
                        <a:pt x="4658" y="44611"/>
                        <a:pt x="45968" y="31299"/>
                        <a:pt x="45968" y="31299"/>
                      </a:cubicBezTo>
                      <a:close/>
                    </a:path>
                  </a:pathLst>
                </a:custGeom>
                <a:solidFill>
                  <a:srgbClr val="B55D5B"/>
                </a:solidFill>
                <a:ln w="10426" cap="flat">
                  <a:noFill/>
                  <a:prstDash val="solid"/>
                  <a:miter/>
                </a:ln>
              </p:spPr>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B6E1E309-DFAE-473B-A89B-79BFC68534F7}"/>
                    </a:ext>
                  </a:extLst>
                </p:cNvPr>
                <p:cNvSpPr/>
                <p:nvPr/>
              </p:nvSpPr>
              <p:spPr>
                <a:xfrm>
                  <a:off x="7451470" y="5875234"/>
                  <a:ext cx="200227" cy="84516"/>
                </a:xfrm>
                <a:custGeom>
                  <a:avLst/>
                  <a:gdLst>
                    <a:gd name="connsiteX0" fmla="*/ 225 w 200226"/>
                    <a:gd name="connsiteY0" fmla="*/ 27612 h 84516"/>
                    <a:gd name="connsiteX1" fmla="*/ 126684 w 200226"/>
                    <a:gd name="connsiteY1" fmla="*/ 9652 h 84516"/>
                    <a:gd name="connsiteX2" fmla="*/ 195920 w 200226"/>
                    <a:gd name="connsiteY2" fmla="*/ 77793 h 84516"/>
                    <a:gd name="connsiteX3" fmla="*/ 27308 w 200226"/>
                    <a:gd name="connsiteY3" fmla="*/ 38916 h 84516"/>
                    <a:gd name="connsiteX4" fmla="*/ 225 w 200226"/>
                    <a:gd name="connsiteY4" fmla="*/ 27612 h 84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6" h="84516">
                      <a:moveTo>
                        <a:pt x="225" y="27612"/>
                      </a:moveTo>
                      <a:cubicBezTo>
                        <a:pt x="225" y="27612"/>
                        <a:pt x="43010" y="-19823"/>
                        <a:pt x="126684" y="9652"/>
                      </a:cubicBezTo>
                      <a:cubicBezTo>
                        <a:pt x="210358" y="39127"/>
                        <a:pt x="207934" y="42613"/>
                        <a:pt x="195920" y="77793"/>
                      </a:cubicBezTo>
                      <a:cubicBezTo>
                        <a:pt x="183907" y="112973"/>
                        <a:pt x="58923" y="41557"/>
                        <a:pt x="27308" y="38916"/>
                      </a:cubicBezTo>
                      <a:cubicBezTo>
                        <a:pt x="-4307" y="36275"/>
                        <a:pt x="225" y="27612"/>
                        <a:pt x="225" y="27612"/>
                      </a:cubicBezTo>
                      <a:close/>
                    </a:path>
                  </a:pathLst>
                </a:custGeom>
                <a:solidFill>
                  <a:srgbClr val="B55D5B"/>
                </a:solidFill>
                <a:ln w="10426" cap="flat">
                  <a:noFill/>
                  <a:prstDash val="solid"/>
                  <a:miter/>
                </a:ln>
              </p:spPr>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9226CCC-928A-4637-BE16-D4CE66FC60DC}"/>
                    </a:ext>
                  </a:extLst>
                </p:cNvPr>
                <p:cNvSpPr/>
                <p:nvPr/>
              </p:nvSpPr>
              <p:spPr>
                <a:xfrm>
                  <a:off x="7669534" y="5871469"/>
                  <a:ext cx="84306" cy="285242"/>
                </a:xfrm>
                <a:custGeom>
                  <a:avLst/>
                  <a:gdLst>
                    <a:gd name="connsiteX0" fmla="*/ 53942 w 84305"/>
                    <a:gd name="connsiteY0" fmla="*/ 0 h 285241"/>
                    <a:gd name="connsiteX1" fmla="*/ 3886 w 84305"/>
                    <a:gd name="connsiteY1" fmla="*/ 6867 h 285241"/>
                    <a:gd name="connsiteX2" fmla="*/ 10736 w 84305"/>
                    <a:gd name="connsiteY2" fmla="*/ 64972 h 285241"/>
                    <a:gd name="connsiteX3" fmla="*/ 26965 w 84305"/>
                    <a:gd name="connsiteY3" fmla="*/ 167342 h 285241"/>
                    <a:gd name="connsiteX4" fmla="*/ 33287 w 84305"/>
                    <a:gd name="connsiteY4" fmla="*/ 260838 h 285241"/>
                    <a:gd name="connsiteX5" fmla="*/ 85979 w 84305"/>
                    <a:gd name="connsiteY5" fmla="*/ 285664 h 285241"/>
                    <a:gd name="connsiteX6" fmla="*/ 43193 w 84305"/>
                    <a:gd name="connsiteY6" fmla="*/ 205691 h 285241"/>
                    <a:gd name="connsiteX7" fmla="*/ 32655 w 84305"/>
                    <a:gd name="connsiteY7" fmla="*/ 108286 h 285241"/>
                    <a:gd name="connsiteX8" fmla="*/ 53942 w 84305"/>
                    <a:gd name="connsiteY8" fmla="*/ 0 h 28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05" h="285241">
                      <a:moveTo>
                        <a:pt x="53942" y="0"/>
                      </a:moveTo>
                      <a:cubicBezTo>
                        <a:pt x="53942" y="0"/>
                        <a:pt x="14635" y="951"/>
                        <a:pt x="3886" y="6867"/>
                      </a:cubicBezTo>
                      <a:cubicBezTo>
                        <a:pt x="-6863" y="12783"/>
                        <a:pt x="7785" y="12783"/>
                        <a:pt x="10736" y="64972"/>
                      </a:cubicBezTo>
                      <a:cubicBezTo>
                        <a:pt x="13686" y="117160"/>
                        <a:pt x="18639" y="122020"/>
                        <a:pt x="26965" y="167342"/>
                      </a:cubicBezTo>
                      <a:cubicBezTo>
                        <a:pt x="32224" y="198212"/>
                        <a:pt x="34342" y="229538"/>
                        <a:pt x="33287" y="260838"/>
                      </a:cubicBezTo>
                      <a:cubicBezTo>
                        <a:pt x="33287" y="267705"/>
                        <a:pt x="71963" y="303096"/>
                        <a:pt x="85979" y="285664"/>
                      </a:cubicBezTo>
                      <a:cubicBezTo>
                        <a:pt x="85979" y="285664"/>
                        <a:pt x="44458" y="239181"/>
                        <a:pt x="43193" y="205691"/>
                      </a:cubicBezTo>
                      <a:cubicBezTo>
                        <a:pt x="42546" y="172975"/>
                        <a:pt x="39020" y="140380"/>
                        <a:pt x="32655" y="108286"/>
                      </a:cubicBezTo>
                      <a:cubicBezTo>
                        <a:pt x="26438" y="84622"/>
                        <a:pt x="25489" y="22608"/>
                        <a:pt x="53942" y="0"/>
                      </a:cubicBezTo>
                      <a:close/>
                    </a:path>
                  </a:pathLst>
                </a:custGeom>
                <a:solidFill>
                  <a:srgbClr val="FADB9A"/>
                </a:solidFill>
                <a:ln w="10426" cap="flat">
                  <a:noFill/>
                  <a:prstDash val="solid"/>
                  <a:miter/>
                </a:ln>
              </p:spPr>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FDF7E190-AC89-454C-8997-71CB0D62012F}"/>
                    </a:ext>
                  </a:extLst>
                </p:cNvPr>
                <p:cNvSpPr/>
                <p:nvPr/>
              </p:nvSpPr>
              <p:spPr>
                <a:xfrm>
                  <a:off x="7720708" y="5999779"/>
                  <a:ext cx="432068" cy="338064"/>
                </a:xfrm>
                <a:custGeom>
                  <a:avLst/>
                  <a:gdLst>
                    <a:gd name="connsiteX0" fmla="*/ 421032 w 432067"/>
                    <a:gd name="connsiteY0" fmla="*/ 159362 h 338064"/>
                    <a:gd name="connsiteX1" fmla="*/ 432487 w 432067"/>
                    <a:gd name="connsiteY1" fmla="*/ 160054 h 338064"/>
                    <a:gd name="connsiteX2" fmla="*/ 434521 w 432067"/>
                    <a:gd name="connsiteY2" fmla="*/ 165807 h 338064"/>
                    <a:gd name="connsiteX3" fmla="*/ 435364 w 432067"/>
                    <a:gd name="connsiteY3" fmla="*/ 241026 h 338064"/>
                    <a:gd name="connsiteX4" fmla="*/ 415657 w 432067"/>
                    <a:gd name="connsiteY4" fmla="*/ 346671 h 338064"/>
                    <a:gd name="connsiteX5" fmla="*/ 286142 w 432067"/>
                    <a:gd name="connsiteY5" fmla="*/ 267015 h 338064"/>
                    <a:gd name="connsiteX6" fmla="*/ 175596 w 432067"/>
                    <a:gd name="connsiteY6" fmla="*/ 205318 h 338064"/>
                    <a:gd name="connsiteX7" fmla="*/ 18049 w 432067"/>
                    <a:gd name="connsiteY7" fmla="*/ 101786 h 338064"/>
                    <a:gd name="connsiteX8" fmla="*/ 450 w 432067"/>
                    <a:gd name="connsiteY8" fmla="*/ 1212 h 338064"/>
                    <a:gd name="connsiteX9" fmla="*/ 52404 w 432067"/>
                    <a:gd name="connsiteY9" fmla="*/ 56887 h 338064"/>
                    <a:gd name="connsiteX10" fmla="*/ 258111 w 432067"/>
                    <a:gd name="connsiteY10" fmla="*/ 146157 h 338064"/>
                    <a:gd name="connsiteX11" fmla="*/ 395108 w 432067"/>
                    <a:gd name="connsiteY11" fmla="*/ 180597 h 338064"/>
                    <a:gd name="connsiteX12" fmla="*/ 421032 w 432067"/>
                    <a:gd name="connsiteY12" fmla="*/ 159362 h 33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067" h="338064">
                      <a:moveTo>
                        <a:pt x="421032" y="159362"/>
                      </a:moveTo>
                      <a:cubicBezTo>
                        <a:pt x="424386" y="156382"/>
                        <a:pt x="429514" y="156692"/>
                        <a:pt x="432487" y="160054"/>
                      </a:cubicBezTo>
                      <a:cubicBezTo>
                        <a:pt x="433884" y="161634"/>
                        <a:pt x="434613" y="163697"/>
                        <a:pt x="434521" y="165807"/>
                      </a:cubicBezTo>
                      <a:cubicBezTo>
                        <a:pt x="433145" y="190871"/>
                        <a:pt x="433427" y="215999"/>
                        <a:pt x="435364" y="241026"/>
                      </a:cubicBezTo>
                      <a:cubicBezTo>
                        <a:pt x="439263" y="268811"/>
                        <a:pt x="435364" y="343713"/>
                        <a:pt x="415657" y="346671"/>
                      </a:cubicBezTo>
                      <a:cubicBezTo>
                        <a:pt x="395951" y="349629"/>
                        <a:pt x="316598" y="290362"/>
                        <a:pt x="286142" y="267015"/>
                      </a:cubicBezTo>
                      <a:cubicBezTo>
                        <a:pt x="255687" y="243667"/>
                        <a:pt x="247783" y="223066"/>
                        <a:pt x="175596" y="205318"/>
                      </a:cubicBezTo>
                      <a:cubicBezTo>
                        <a:pt x="103409" y="187569"/>
                        <a:pt x="31328" y="146051"/>
                        <a:pt x="18049" y="101786"/>
                      </a:cubicBezTo>
                      <a:cubicBezTo>
                        <a:pt x="9433" y="68803"/>
                        <a:pt x="3547" y="35164"/>
                        <a:pt x="450" y="1212"/>
                      </a:cubicBezTo>
                      <a:cubicBezTo>
                        <a:pt x="-1025" y="-6817"/>
                        <a:pt x="-2079" y="26566"/>
                        <a:pt x="52404" y="56887"/>
                      </a:cubicBezTo>
                      <a:cubicBezTo>
                        <a:pt x="118799" y="91444"/>
                        <a:pt x="187538" y="121275"/>
                        <a:pt x="258111" y="146157"/>
                      </a:cubicBezTo>
                      <a:cubicBezTo>
                        <a:pt x="327347" y="171406"/>
                        <a:pt x="371502" y="198979"/>
                        <a:pt x="395108" y="180597"/>
                      </a:cubicBezTo>
                      <a:cubicBezTo>
                        <a:pt x="405224" y="172779"/>
                        <a:pt x="414182" y="165173"/>
                        <a:pt x="421032" y="159362"/>
                      </a:cubicBezTo>
                      <a:close/>
                    </a:path>
                  </a:pathLst>
                </a:custGeom>
                <a:solidFill>
                  <a:srgbClr val="953D3B"/>
                </a:solidFill>
                <a:ln w="10426" cap="flat">
                  <a:noFill/>
                  <a:prstDash val="solid"/>
                  <a:miter/>
                </a:ln>
              </p:spPr>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FD18ADF-D021-4A82-A599-79B82D2607CC}"/>
                    </a:ext>
                  </a:extLst>
                </p:cNvPr>
                <p:cNvSpPr/>
                <p:nvPr/>
              </p:nvSpPr>
              <p:spPr>
                <a:xfrm>
                  <a:off x="7451274" y="5952922"/>
                  <a:ext cx="231841" cy="169032"/>
                </a:xfrm>
                <a:custGeom>
                  <a:avLst/>
                  <a:gdLst>
                    <a:gd name="connsiteX0" fmla="*/ 230050 w 231841"/>
                    <a:gd name="connsiteY0" fmla="*/ 64127 h 169032"/>
                    <a:gd name="connsiteX1" fmla="*/ 235951 w 231841"/>
                    <a:gd name="connsiteY1" fmla="*/ 168504 h 169032"/>
                    <a:gd name="connsiteX2" fmla="*/ 118134 w 231841"/>
                    <a:gd name="connsiteY2" fmla="*/ 109026 h 169032"/>
                    <a:gd name="connsiteX3" fmla="*/ 0 w 231841"/>
                    <a:gd name="connsiteY3" fmla="*/ 0 h 169032"/>
                    <a:gd name="connsiteX4" fmla="*/ 105382 w 231841"/>
                    <a:gd name="connsiteY4" fmla="*/ 48069 h 169032"/>
                    <a:gd name="connsiteX5" fmla="*/ 189056 w 231841"/>
                    <a:gd name="connsiteY5" fmla="*/ 103743 h 169032"/>
                    <a:gd name="connsiteX6" fmla="*/ 230050 w 231841"/>
                    <a:gd name="connsiteY6" fmla="*/ 64127 h 16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841" h="169032">
                      <a:moveTo>
                        <a:pt x="230050" y="64127"/>
                      </a:moveTo>
                      <a:cubicBezTo>
                        <a:pt x="230050" y="64127"/>
                        <a:pt x="249229" y="155404"/>
                        <a:pt x="235951" y="168504"/>
                      </a:cubicBezTo>
                      <a:cubicBezTo>
                        <a:pt x="222673" y="181604"/>
                        <a:pt x="171141" y="173786"/>
                        <a:pt x="118134" y="109026"/>
                      </a:cubicBezTo>
                      <a:cubicBezTo>
                        <a:pt x="83390" y="67940"/>
                        <a:pt x="43711" y="31320"/>
                        <a:pt x="0" y="0"/>
                      </a:cubicBezTo>
                      <a:cubicBezTo>
                        <a:pt x="0" y="0"/>
                        <a:pt x="78931" y="22502"/>
                        <a:pt x="105382" y="48069"/>
                      </a:cubicBezTo>
                      <a:cubicBezTo>
                        <a:pt x="131833" y="73635"/>
                        <a:pt x="162500" y="111456"/>
                        <a:pt x="189056" y="103743"/>
                      </a:cubicBezTo>
                      <a:cubicBezTo>
                        <a:pt x="215612" y="96031"/>
                        <a:pt x="234476" y="76276"/>
                        <a:pt x="230050" y="64127"/>
                      </a:cubicBezTo>
                      <a:close/>
                    </a:path>
                  </a:pathLst>
                </a:custGeom>
                <a:solidFill>
                  <a:srgbClr val="953D3B"/>
                </a:solidFill>
                <a:ln w="10426" cap="flat">
                  <a:noFill/>
                  <a:prstDash val="solid"/>
                  <a:miter/>
                </a:ln>
              </p:spPr>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grpSp>
        <p:cxnSp>
          <p:nvCxnSpPr>
            <p:cNvPr id="92" name="Straight Arrow Connector 91">
              <a:extLst>
                <a:ext uri="{FF2B5EF4-FFF2-40B4-BE49-F238E27FC236}">
                  <a16:creationId xmlns:a16="http://schemas.microsoft.com/office/drawing/2014/main" id="{CFE8CFD6-C058-440F-9844-902A7D463514}"/>
                </a:ext>
              </a:extLst>
            </p:cNvPr>
            <p:cNvCxnSpPr>
              <a:cxnSpLocks/>
            </p:cNvCxnSpPr>
            <p:nvPr/>
          </p:nvCxnSpPr>
          <p:spPr>
            <a:xfrm>
              <a:off x="5251721" y="4104590"/>
              <a:ext cx="0" cy="396390"/>
            </a:xfrm>
            <a:prstGeom prst="straightConnector1">
              <a:avLst/>
            </a:prstGeom>
            <a:noFill/>
            <a:ln w="28575">
              <a:solidFill>
                <a:srgbClr val="43AC99"/>
              </a:solidFill>
              <a:prstDash val="sysDash"/>
              <a:round/>
              <a:headEnd type="none" w="med" len="med"/>
              <a:tailEnd type="none" w="med" len="med"/>
            </a:ln>
            <a:extLst>
              <a:ext uri="{909E8E84-426E-40DD-AFC4-6F175D3DCCD1}">
                <a14:hiddenFill xmlns:a14="http://schemas.microsoft.com/office/drawing/2010/main">
                  <a:noFill/>
                </a14:hiddenFill>
              </a:ext>
            </a:extLst>
          </p:spPr>
        </p:cxnSp>
        <p:sp>
          <p:nvSpPr>
            <p:cNvPr id="93" name="TextBox 92">
              <a:extLst>
                <a:ext uri="{FF2B5EF4-FFF2-40B4-BE49-F238E27FC236}">
                  <a16:creationId xmlns:a16="http://schemas.microsoft.com/office/drawing/2014/main" id="{F14EAB3B-1F2E-4751-9E6F-5232940B02EC}"/>
                </a:ext>
              </a:extLst>
            </p:cNvPr>
            <p:cNvSpPr txBox="1"/>
            <p:nvPr/>
          </p:nvSpPr>
          <p:spPr>
            <a:xfrm>
              <a:off x="5013657" y="4272854"/>
              <a:ext cx="491518" cy="472655"/>
            </a:xfrm>
            <a:prstGeom prst="ellipse">
              <a:avLst/>
            </a:prstGeom>
            <a:solidFill>
              <a:srgbClr val="F0414B"/>
            </a:solidFill>
            <a:ln w="19050">
              <a:solidFill>
                <a:srgbClr val="F0414B"/>
              </a:solidFill>
            </a:ln>
          </p:spPr>
          <p:txBody>
            <a:bodyPr wrap="square" lIns="51432" tIns="25717" rIns="51432" bIns="25717" rtlCol="0">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C2D1DF86-E58E-4F9E-A1E9-971DB0AAA658}"/>
                </a:ext>
              </a:extLst>
            </p:cNvPr>
            <p:cNvSpPr txBox="1"/>
            <p:nvPr/>
          </p:nvSpPr>
          <p:spPr>
            <a:xfrm>
              <a:off x="5014925" y="4400654"/>
              <a:ext cx="442103" cy="227751"/>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vi" sz="1200" b="0" i="0" u="none" strike="noStrike" kern="0" cap="none" spc="0" normalizeH="0" baseline="0" noProof="0" dirty="0">
                  <a:ln>
                    <a:noFill/>
                  </a:ln>
                  <a:solidFill>
                    <a:srgbClr val="FFFFFF"/>
                  </a:solidFill>
                  <a:effectLst/>
                  <a:uLnTx/>
                  <a:uFillTx/>
                  <a:latin typeface="Tahoma" panose="020B0604030504040204" pitchFamily="34" charset="0"/>
                  <a:ea typeface="+mn-ea"/>
                  <a:cs typeface="+mn-cs"/>
                </a:rPr>
                <a:t>DPP4</a:t>
              </a:r>
              <a:endParaRPr kumimoji="0" lang="en-GB"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95" name="Straight Arrow Connector 94">
              <a:extLst>
                <a:ext uri="{FF2B5EF4-FFF2-40B4-BE49-F238E27FC236}">
                  <a16:creationId xmlns:a16="http://schemas.microsoft.com/office/drawing/2014/main" id="{48CB9609-CD8B-4329-AFA7-2DD8E071B65B}"/>
                </a:ext>
              </a:extLst>
            </p:cNvPr>
            <p:cNvCxnSpPr>
              <a:cxnSpLocks/>
            </p:cNvCxnSpPr>
            <p:nvPr/>
          </p:nvCxnSpPr>
          <p:spPr>
            <a:xfrm>
              <a:off x="5237444" y="4645785"/>
              <a:ext cx="3192" cy="349515"/>
            </a:xfrm>
            <a:prstGeom prst="straightConnector1">
              <a:avLst/>
            </a:prstGeom>
            <a:noFill/>
            <a:ln w="28575">
              <a:solidFill>
                <a:srgbClr val="F0414B"/>
              </a:solidFill>
              <a:prstDash val="sysDash"/>
              <a:round/>
              <a:headEnd type="none" w="med" len="med"/>
              <a:tailEnd type="arrow" w="med" len="med"/>
            </a:ln>
            <a:extLst>
              <a:ext uri="{909E8E84-426E-40DD-AFC4-6F175D3DCCD1}">
                <a14:hiddenFill xmlns:a14="http://schemas.microsoft.com/office/drawing/2010/main">
                  <a:noFill/>
                </a14:hiddenFill>
              </a:ext>
            </a:extLst>
          </p:spPr>
        </p:cxnSp>
        <p:sp>
          <p:nvSpPr>
            <p:cNvPr id="96" name="Rectangle 95">
              <a:extLst>
                <a:ext uri="{FF2B5EF4-FFF2-40B4-BE49-F238E27FC236}">
                  <a16:creationId xmlns:a16="http://schemas.microsoft.com/office/drawing/2014/main" id="{99259BF9-202D-4EB7-91B9-313A9963E8F7}"/>
                </a:ext>
              </a:extLst>
            </p:cNvPr>
            <p:cNvSpPr/>
            <p:nvPr/>
          </p:nvSpPr>
          <p:spPr>
            <a:xfrm>
              <a:off x="4522544" y="5011328"/>
              <a:ext cx="1412126" cy="246731"/>
            </a:xfrm>
            <a:prstGeom prst="rect">
              <a:avLst/>
            </a:prstGeom>
            <a:ln w="28575">
              <a:solidFill>
                <a:srgbClr val="F0414B"/>
              </a:solidFill>
            </a:ln>
          </p:spPr>
          <p:txBody>
            <a:bodyPr wrap="square" anchor="ctr">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vi" sz="1350" b="0" i="0" u="none" strike="noStrike" kern="0" cap="none" spc="0" normalizeH="0" baseline="0" noProof="0" dirty="0">
                  <a:ln>
                    <a:noFill/>
                  </a:ln>
                  <a:solidFill>
                    <a:srgbClr val="000000"/>
                  </a:solidFill>
                  <a:effectLst/>
                  <a:uLnTx/>
                  <a:uFillTx/>
                  <a:latin typeface="Tahoma" panose="020B0604030504040204" pitchFamily="34" charset="0"/>
                  <a:ea typeface="Arial Unicode MS" pitchFamily="34" charset="-128"/>
                  <a:cs typeface="Arial" pitchFamily="34" charset="0"/>
                </a:rPr>
                <a:t>GLP-1 </a:t>
              </a:r>
              <a:r>
                <a:rPr kumimoji="0" lang="en-US" sz="1350" b="0" i="0" u="none" strike="noStrike" kern="0" cap="none" spc="0" normalizeH="0" baseline="0" noProof="0" dirty="0" err="1">
                  <a:ln>
                    <a:noFill/>
                  </a:ln>
                  <a:solidFill>
                    <a:srgbClr val="000000"/>
                  </a:solidFill>
                  <a:effectLst/>
                  <a:uLnTx/>
                  <a:uFillTx/>
                  <a:latin typeface="Calibri" panose="020F0502020204030204"/>
                  <a:ea typeface="Arial Unicode MS" pitchFamily="34" charset="-128"/>
                  <a:cs typeface="Arial" pitchFamily="34" charset="0"/>
                </a:rPr>
                <a:t>bất</a:t>
              </a:r>
              <a:r>
                <a:rPr kumimoji="0" lang="en-US" sz="1350" b="0" i="0" u="none" strike="noStrike" kern="0" cap="none" spc="0" normalizeH="0" baseline="0" noProof="0" dirty="0">
                  <a:ln>
                    <a:noFill/>
                  </a:ln>
                  <a:solidFill>
                    <a:srgbClr val="000000"/>
                  </a:solidFill>
                  <a:effectLst/>
                  <a:uLnTx/>
                  <a:uFillTx/>
                  <a:latin typeface="Calibri" panose="020F0502020204030204"/>
                  <a:ea typeface="Arial Unicode MS" pitchFamily="34" charset="-128"/>
                  <a:cs typeface="Arial" pitchFamily="34" charset="0"/>
                </a:rPr>
                <a:t> </a:t>
              </a:r>
              <a:r>
                <a:rPr kumimoji="0" lang="en-US" sz="1350" b="0" i="0" u="none" strike="noStrike" kern="0" cap="none" spc="0" normalizeH="0" baseline="0" noProof="0" dirty="0" err="1">
                  <a:ln>
                    <a:noFill/>
                  </a:ln>
                  <a:solidFill>
                    <a:srgbClr val="000000"/>
                  </a:solidFill>
                  <a:effectLst/>
                  <a:uLnTx/>
                  <a:uFillTx/>
                  <a:latin typeface="Calibri" panose="020F0502020204030204"/>
                  <a:ea typeface="Arial Unicode MS" pitchFamily="34" charset="-128"/>
                  <a:cs typeface="Arial" pitchFamily="34" charset="0"/>
                </a:rPr>
                <a:t>hoạt</a:t>
              </a:r>
              <a:endParaRPr kumimoji="0" lang="vi" sz="1350" b="0" i="0" u="none" strike="noStrike" kern="0" cap="none" spc="0" normalizeH="0" baseline="0" noProof="0" dirty="0">
                <a:ln>
                  <a:noFill/>
                </a:ln>
                <a:solidFill>
                  <a:srgbClr val="000000"/>
                </a:solidFill>
                <a:effectLst/>
                <a:uLnTx/>
                <a:uFillTx/>
                <a:latin typeface="Tahoma" panose="020B0604030504040204" pitchFamily="34" charset="0"/>
                <a:ea typeface="Arial Unicode MS" pitchFamily="34" charset="-128"/>
                <a:cs typeface="Arial" pitchFamily="34" charset="0"/>
              </a:endParaRPr>
            </a:p>
          </p:txBody>
        </p:sp>
        <p:sp>
          <p:nvSpPr>
            <p:cNvPr id="97" name="TextBox 96">
              <a:extLst>
                <a:ext uri="{FF2B5EF4-FFF2-40B4-BE49-F238E27FC236}">
                  <a16:creationId xmlns:a16="http://schemas.microsoft.com/office/drawing/2014/main" id="{B11E493E-9529-425A-8467-FA09B550F7CA}"/>
                </a:ext>
              </a:extLst>
            </p:cNvPr>
            <p:cNvSpPr txBox="1"/>
            <p:nvPr/>
          </p:nvSpPr>
          <p:spPr>
            <a:xfrm>
              <a:off x="4089227" y="4289889"/>
              <a:ext cx="558372" cy="379586"/>
            </a:xfrm>
            <a:prstGeom prst="rect">
              <a:avLst/>
            </a:prstGeom>
            <a:noFill/>
            <a:ln w="28575">
              <a:solidFill>
                <a:srgbClr val="8F3089"/>
              </a:solidFill>
            </a:ln>
          </p:spPr>
          <p:txBody>
            <a:bodyPr wrap="none" rtlCol="0" anchor="ctr">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824BB0"/>
                  </a:solidFill>
                  <a:effectLst/>
                  <a:uLnTx/>
                  <a:uFillTx/>
                  <a:latin typeface="Calibri" panose="020F0502020204030204"/>
                  <a:ea typeface="+mn-ea"/>
                  <a:cs typeface="+mn-cs"/>
                </a:rPr>
                <a:t>Ứ</a:t>
              </a:r>
              <a:r>
                <a:rPr kumimoji="0" lang="vi" sz="1200" b="0" i="0" u="none" strike="noStrike" kern="0" cap="none" spc="0" normalizeH="0" baseline="0" noProof="0" dirty="0">
                  <a:ln>
                    <a:noFill/>
                  </a:ln>
                  <a:solidFill>
                    <a:srgbClr val="824BB0"/>
                  </a:solidFill>
                  <a:effectLst/>
                  <a:uLnTx/>
                  <a:uFillTx/>
                  <a:latin typeface="Tahoma" panose="020B0604030504040204" pitchFamily="34" charset="0"/>
                  <a:ea typeface="+mn-ea"/>
                  <a:cs typeface="+mn-cs"/>
                </a:rPr>
                <a:t>c chế </a:t>
              </a:r>
              <a:endParaRPr kumimoji="0" lang="en-US" sz="1200" b="0" i="0" u="none" strike="noStrike" kern="0" cap="none" spc="0" normalizeH="0" baseline="0" noProof="0" dirty="0">
                <a:ln>
                  <a:noFill/>
                </a:ln>
                <a:solidFill>
                  <a:srgbClr val="824BB0"/>
                </a:solidFill>
                <a:effectLst/>
                <a:uLnTx/>
                <a:uFillTx/>
                <a:latin typeface="Calibri" panose="020F0502020204030204"/>
                <a:ea typeface="+mn-ea"/>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824BB0"/>
                  </a:solidFill>
                  <a:effectLst/>
                  <a:uLnTx/>
                  <a:uFillTx/>
                  <a:latin typeface="Calibri" panose="020F0502020204030204"/>
                  <a:ea typeface="+mn-ea"/>
                  <a:cs typeface="+mn-cs"/>
                </a:rPr>
                <a:t>DPP4</a:t>
              </a:r>
              <a:endParaRPr kumimoji="0" lang="en-GB" sz="1350" b="0" i="0" u="none" strike="noStrike" kern="0" cap="none" spc="0" normalizeH="0" baseline="0" noProof="0" dirty="0">
                <a:ln>
                  <a:noFill/>
                </a:ln>
                <a:solidFill>
                  <a:srgbClr val="824BB0"/>
                </a:solidFill>
                <a:effectLst/>
                <a:uLnTx/>
                <a:uFillTx/>
                <a:latin typeface="Calibri" panose="020F0502020204030204"/>
                <a:ea typeface="+mn-ea"/>
                <a:cs typeface="+mn-cs"/>
              </a:endParaRPr>
            </a:p>
          </p:txBody>
        </p:sp>
        <p:cxnSp>
          <p:nvCxnSpPr>
            <p:cNvPr id="98" name="Straight Arrow Connector 97">
              <a:extLst>
                <a:ext uri="{FF2B5EF4-FFF2-40B4-BE49-F238E27FC236}">
                  <a16:creationId xmlns:a16="http://schemas.microsoft.com/office/drawing/2014/main" id="{29520BAC-44E2-4CE8-BDC8-1BB6D16815D3}"/>
                </a:ext>
              </a:extLst>
            </p:cNvPr>
            <p:cNvCxnSpPr>
              <a:cxnSpLocks/>
              <a:stCxn id="97" idx="3"/>
            </p:cNvCxnSpPr>
            <p:nvPr/>
          </p:nvCxnSpPr>
          <p:spPr>
            <a:xfrm>
              <a:off x="4647599" y="4479682"/>
              <a:ext cx="251888" cy="41041"/>
            </a:xfrm>
            <a:prstGeom prst="straightConnector1">
              <a:avLst/>
            </a:prstGeom>
            <a:noFill/>
            <a:ln w="28575">
              <a:solidFill>
                <a:srgbClr val="8F3089"/>
              </a:solidFill>
              <a:round/>
              <a:headEnd type="none" w="med" len="med"/>
              <a:tailEnd type="none" w="med" len="med"/>
            </a:ln>
            <a:extLst>
              <a:ext uri="{909E8E84-426E-40DD-AFC4-6F175D3DCCD1}">
                <a14:hiddenFill xmlns:a14="http://schemas.microsoft.com/office/drawing/2010/main">
                  <a:noFill/>
                </a14:hiddenFill>
              </a:ext>
            </a:extLst>
          </p:spPr>
        </p:cxnSp>
        <p:cxnSp>
          <p:nvCxnSpPr>
            <p:cNvPr id="99" name="Straight Arrow Connector 98">
              <a:extLst>
                <a:ext uri="{FF2B5EF4-FFF2-40B4-BE49-F238E27FC236}">
                  <a16:creationId xmlns:a16="http://schemas.microsoft.com/office/drawing/2014/main" id="{78F45B5E-3AC0-4966-8BC8-8293C3741932}"/>
                </a:ext>
              </a:extLst>
            </p:cNvPr>
            <p:cNvCxnSpPr>
              <a:cxnSpLocks/>
            </p:cNvCxnSpPr>
            <p:nvPr/>
          </p:nvCxnSpPr>
          <p:spPr>
            <a:xfrm>
              <a:off x="4899487" y="4417944"/>
              <a:ext cx="0" cy="193171"/>
            </a:xfrm>
            <a:prstGeom prst="straightConnector1">
              <a:avLst/>
            </a:prstGeom>
            <a:noFill/>
            <a:ln w="28575">
              <a:solidFill>
                <a:srgbClr val="8F3089"/>
              </a:solidFill>
              <a:prstDash val="solid"/>
              <a:round/>
              <a:headEnd type="none" w="med" len="med"/>
              <a:tailEnd type="none" w="med" len="med"/>
            </a:ln>
            <a:extLst>
              <a:ext uri="{909E8E84-426E-40DD-AFC4-6F175D3DCCD1}">
                <a14:hiddenFill xmlns:a14="http://schemas.microsoft.com/office/drawing/2010/main">
                  <a:noFill/>
                </a14:hiddenFill>
              </a:ext>
            </a:extLst>
          </p:spPr>
        </p:cxnSp>
      </p:grpSp>
      <p:sp>
        <p:nvSpPr>
          <p:cNvPr id="114" name="Text Placeholder 3">
            <a:extLst>
              <a:ext uri="{FF2B5EF4-FFF2-40B4-BE49-F238E27FC236}">
                <a16:creationId xmlns:a16="http://schemas.microsoft.com/office/drawing/2014/main" id="{4ACB9E2A-34BB-4D1C-9B96-CAC29DFA417B}"/>
              </a:ext>
            </a:extLst>
          </p:cNvPr>
          <p:cNvSpPr>
            <a:spLocks noGrp="1"/>
          </p:cNvSpPr>
          <p:nvPr>
            <p:ph type="body" sz="quarter" idx="15"/>
          </p:nvPr>
        </p:nvSpPr>
        <p:spPr>
          <a:xfrm>
            <a:off x="0" y="5907820"/>
            <a:ext cx="11651472" cy="206296"/>
          </a:xfrm>
        </p:spPr>
        <p:txBody>
          <a:bodyPr/>
          <a:lstStyle/>
          <a:p>
            <a:br>
              <a:rPr lang="en-GB" dirty="0"/>
            </a:br>
            <a:br>
              <a:rPr lang="en-GB" dirty="0"/>
            </a:br>
            <a:r>
              <a:rPr lang="en-GB" dirty="0"/>
              <a:t>Primary mechanism of action shown; there may be additional mechanisms that contribute to the glucose-lowering effect. Adapted from Ahrén B. 2003 and Baggio LL 2007</a:t>
            </a:r>
          </a:p>
          <a:p>
            <a:r>
              <a:rPr lang="en-GB" dirty="0"/>
              <a:t>*Based on data from </a:t>
            </a:r>
            <a:r>
              <a:rPr lang="en-GB" i="1" dirty="0"/>
              <a:t>in-vitro </a:t>
            </a:r>
            <a:r>
              <a:rPr lang="en-GB" dirty="0"/>
              <a:t>and animal studies. DPP4, dipeptidyl peptidase-4; GLP-1, glucagon-like peptide-1 </a:t>
            </a:r>
          </a:p>
          <a:p>
            <a:r>
              <a:rPr lang="en-GB" dirty="0"/>
              <a:t>1. Ahrén B. </a:t>
            </a:r>
            <a:r>
              <a:rPr lang="en-GB" i="1" dirty="0"/>
              <a:t>Curr Diab Rep </a:t>
            </a:r>
            <a:r>
              <a:rPr lang="en-GB" dirty="0"/>
              <a:t>2003;3:365; 2. Baggio LL &amp; Drucker DJ.</a:t>
            </a:r>
            <a:r>
              <a:rPr lang="en-GB" i="1" dirty="0"/>
              <a:t> Gastroenterology </a:t>
            </a:r>
            <a:r>
              <a:rPr lang="en-GB" dirty="0"/>
              <a:t>2007;132:2131; 3. Zhang Y et al</a:t>
            </a:r>
            <a:r>
              <a:rPr lang="en-GB" i="1" dirty="0"/>
              <a:t>. Diabetes </a:t>
            </a:r>
            <a:r>
              <a:rPr lang="en-GB" dirty="0"/>
              <a:t>2019;68:34</a:t>
            </a:r>
          </a:p>
        </p:txBody>
      </p:sp>
      <p:sp>
        <p:nvSpPr>
          <p:cNvPr id="59" name="TextBox 58">
            <a:extLst>
              <a:ext uri="{FF2B5EF4-FFF2-40B4-BE49-F238E27FC236}">
                <a16:creationId xmlns:a16="http://schemas.microsoft.com/office/drawing/2014/main" id="{FDFCC6E3-F79A-4677-915D-CB253FF98B32}"/>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254670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AutoShape 2" hidden="1"/>
          <p:cNvGraphicFramePr>
            <a:graphicFrameLocks/>
          </p:cNvGraphicFramePr>
          <p:nvPr>
            <p:custDataLst>
              <p:tags r:id="rId1"/>
            </p:custDataLst>
          </p:nvPr>
        </p:nvGraphicFramePr>
        <p:xfrm>
          <a:off x="1524001" y="1"/>
          <a:ext cx="158751" cy="158751"/>
        </p:xfrm>
        <a:graphic>
          <a:graphicData uri="http://schemas.openxmlformats.org/presentationml/2006/ole">
            <mc:AlternateContent xmlns:mc="http://schemas.openxmlformats.org/markup-compatibility/2006">
              <mc:Choice xmlns:v="urn:schemas-microsoft-com:vml" Requires="v">
                <p:oleObj name="think-cell Slide" r:id="rId13" imgW="0" imgH="0" progId="">
                  <p:embed/>
                </p:oleObj>
              </mc:Choice>
              <mc:Fallback>
                <p:oleObj name="think-cell Slide" r:id="rId13" imgW="0" imgH="0" progId="">
                  <p:embed/>
                  <p:pic>
                    <p:nvPicPr>
                      <p:cNvPr id="137218" name="AutoShap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1" y="1"/>
                        <a:ext cx="158751"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224" name="AutoShape 19"/>
          <p:cNvSpPr>
            <a:spLocks noChangeArrowheads="1"/>
          </p:cNvSpPr>
          <p:nvPr>
            <p:custDataLst>
              <p:tags r:id="rId2"/>
            </p:custDataLst>
          </p:nvPr>
        </p:nvSpPr>
        <p:spPr bwMode="gray">
          <a:xfrm rot="16200000" flipH="1">
            <a:off x="2110380" y="3379020"/>
            <a:ext cx="3896281" cy="757747"/>
          </a:xfrm>
          <a:prstGeom prst="triangle">
            <a:avLst>
              <a:gd name="adj" fmla="val 50000"/>
            </a:avLst>
          </a:prstGeom>
          <a:gradFill rotWithShape="1">
            <a:gsLst>
              <a:gs pos="0">
                <a:srgbClr val="FFFFFF"/>
              </a:gs>
              <a:gs pos="100000">
                <a:schemeClr val="folHlink"/>
              </a:gs>
            </a:gsLst>
            <a:lin ang="5400000" scaled="1"/>
          </a:gradFill>
          <a:ln w="9525">
            <a:noFill/>
            <a:miter lim="800000"/>
            <a:headEnd/>
            <a:tailEnd/>
          </a:ln>
        </p:spPr>
        <p:txBody>
          <a:bodyPr wrap="none" lIns="91411" tIns="45707" rIns="91411" bIns="4570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3575E"/>
              </a:solidFill>
              <a:effectLst/>
              <a:uLnTx/>
              <a:uFillTx/>
              <a:latin typeface="Calibri" panose="020F0502020204030204"/>
              <a:ea typeface="+mn-ea"/>
              <a:cs typeface="+mn-cs"/>
            </a:endParaRPr>
          </a:p>
        </p:txBody>
      </p:sp>
      <p:sp>
        <p:nvSpPr>
          <p:cNvPr id="137225" name="Rectangle 6"/>
          <p:cNvSpPr>
            <a:spLocks noChangeArrowheads="1"/>
          </p:cNvSpPr>
          <p:nvPr>
            <p:custDataLst>
              <p:tags r:id="rId3"/>
            </p:custDataLst>
          </p:nvPr>
        </p:nvSpPr>
        <p:spPr bwMode="gray">
          <a:xfrm>
            <a:off x="4512895" y="1809751"/>
            <a:ext cx="6690284" cy="3896284"/>
          </a:xfrm>
          <a:prstGeom prst="rect">
            <a:avLst/>
          </a:prstGeom>
          <a:noFill/>
          <a:ln w="19050" algn="ctr">
            <a:solidFill>
              <a:schemeClr val="accent1"/>
            </a:solidFill>
            <a:miter lim="800000"/>
            <a:headEnd/>
            <a:tailEnd/>
          </a:ln>
        </p:spPr>
        <p:txBody>
          <a:bodyPr wrap="none" lIns="90000" tIns="45707" rIns="91411" bIns="45707"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3575E"/>
              </a:solidFill>
              <a:effectLst/>
              <a:uLnTx/>
              <a:uFillTx/>
              <a:latin typeface="Calibri" panose="020F0502020204030204"/>
              <a:ea typeface="+mn-ea"/>
              <a:cs typeface="+mn-cs"/>
            </a:endParaRPr>
          </a:p>
        </p:txBody>
      </p:sp>
      <p:sp>
        <p:nvSpPr>
          <p:cNvPr id="137229" name="Rectangle 25"/>
          <p:cNvSpPr>
            <a:spLocks noChangeArrowheads="1"/>
          </p:cNvSpPr>
          <p:nvPr>
            <p:custDataLst>
              <p:tags r:id="rId4"/>
            </p:custDataLst>
          </p:nvPr>
        </p:nvSpPr>
        <p:spPr bwMode="gray">
          <a:xfrm>
            <a:off x="4770423" y="1992721"/>
            <a:ext cx="6175232" cy="643488"/>
          </a:xfrm>
          <a:prstGeom prst="rect">
            <a:avLst/>
          </a:prstGeom>
          <a:solidFill>
            <a:schemeClr val="accent1"/>
          </a:solidFill>
          <a:ln w="19050">
            <a:solidFill>
              <a:schemeClr val="bg1"/>
            </a:solidFill>
            <a:miter lim="800000"/>
            <a:headEnd/>
            <a:tailEnd/>
          </a:ln>
        </p:spPr>
        <p:txBody>
          <a:bodyPr lIns="90000" tIns="90000" rIns="108000" bIns="36639" anchor="ctr"/>
          <a:lstStyle/>
          <a:p>
            <a:pPr marL="0" marR="0" lvl="0" indent="0" algn="l" defTabSz="911203" rtl="0" eaLnBrk="1" fontAlgn="auto" latinLnBrk="0" hangingPunct="1">
              <a:lnSpc>
                <a:spcPct val="90000"/>
              </a:lnSpc>
              <a:spcBef>
                <a:spcPct val="60000"/>
              </a:spcBef>
              <a:spcAft>
                <a:spcPts val="0"/>
              </a:spcAft>
              <a:buClrTx/>
              <a:buSzPct val="165000"/>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Ái</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lực</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vi" sz="32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cao</a:t>
            </a:r>
          </a:p>
        </p:txBody>
      </p:sp>
      <p:sp>
        <p:nvSpPr>
          <p:cNvPr id="137230" name="Rectangle 25"/>
          <p:cNvSpPr>
            <a:spLocks noChangeArrowheads="1"/>
          </p:cNvSpPr>
          <p:nvPr>
            <p:custDataLst>
              <p:tags r:id="rId5"/>
            </p:custDataLst>
          </p:nvPr>
        </p:nvSpPr>
        <p:spPr bwMode="gray">
          <a:xfrm>
            <a:off x="4770423" y="4881346"/>
            <a:ext cx="6175232" cy="641720"/>
          </a:xfrm>
          <a:prstGeom prst="rect">
            <a:avLst/>
          </a:prstGeom>
          <a:solidFill>
            <a:schemeClr val="accent1"/>
          </a:solidFill>
          <a:ln w="19050">
            <a:solidFill>
              <a:schemeClr val="bg1"/>
            </a:solidFill>
            <a:miter lim="800000"/>
            <a:headEnd/>
            <a:tailEnd/>
          </a:ln>
        </p:spPr>
        <p:txBody>
          <a:bodyPr lIns="90000" tIns="90000" rIns="108000" bIns="36639" anchor="ctr"/>
          <a:lstStyle/>
          <a:p>
            <a:pPr marL="0" marR="0" lvl="0" indent="0" algn="l" defTabSz="911203" rtl="0" eaLnBrk="1" fontAlgn="auto" latinLnBrk="0" hangingPunct="1">
              <a:lnSpc>
                <a:spcPct val="90000"/>
              </a:lnSpc>
              <a:spcBef>
                <a:spcPct val="60000"/>
              </a:spcBef>
              <a:spcAft>
                <a:spcPts val="0"/>
              </a:spcAft>
              <a:buClrTx/>
              <a:buSzPct val="165000"/>
              <a:buFontTx/>
              <a:buNone/>
              <a:tabLst/>
              <a:defRPr/>
            </a:pPr>
            <a:r>
              <a:rPr kumimoji="0" lang="vi" sz="32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Thời gian tác dụng dài</a:t>
            </a:r>
          </a:p>
        </p:txBody>
      </p:sp>
      <p:sp>
        <p:nvSpPr>
          <p:cNvPr id="137231" name="Rectangle 25"/>
          <p:cNvSpPr>
            <a:spLocks noChangeArrowheads="1"/>
          </p:cNvSpPr>
          <p:nvPr>
            <p:custDataLst>
              <p:tags r:id="rId6"/>
            </p:custDataLst>
          </p:nvPr>
        </p:nvSpPr>
        <p:spPr bwMode="gray">
          <a:xfrm>
            <a:off x="4770423" y="2715761"/>
            <a:ext cx="6175232" cy="643488"/>
          </a:xfrm>
          <a:prstGeom prst="rect">
            <a:avLst/>
          </a:prstGeom>
          <a:solidFill>
            <a:schemeClr val="accent1"/>
          </a:solidFill>
          <a:ln w="19050">
            <a:solidFill>
              <a:schemeClr val="bg1"/>
            </a:solidFill>
            <a:miter lim="800000"/>
            <a:headEnd/>
            <a:tailEnd/>
          </a:ln>
        </p:spPr>
        <p:txBody>
          <a:bodyPr lIns="90000" tIns="90000" rIns="108000" bIns="36639" anchor="ctr"/>
          <a:lstStyle/>
          <a:p>
            <a:pPr marL="0" marR="0" lvl="0" indent="0" algn="l" defTabSz="911203" rtl="0" eaLnBrk="1" fontAlgn="auto" latinLnBrk="0" hangingPunct="1">
              <a:lnSpc>
                <a:spcPct val="90000"/>
              </a:lnSpc>
              <a:spcBef>
                <a:spcPct val="60000"/>
              </a:spcBef>
              <a:spcAft>
                <a:spcPts val="0"/>
              </a:spcAft>
              <a:buClrTx/>
              <a:buSzPct val="165000"/>
              <a:buFontTx/>
              <a:buNone/>
              <a:tabLst/>
              <a:defRPr/>
            </a:pPr>
            <a:r>
              <a:rPr kumimoji="0" lang="vi" sz="32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Tính chọn lọc cao</a:t>
            </a:r>
          </a:p>
        </p:txBody>
      </p:sp>
      <p:sp>
        <p:nvSpPr>
          <p:cNvPr id="137232" name="Rectangle 25"/>
          <p:cNvSpPr>
            <a:spLocks noChangeArrowheads="1"/>
          </p:cNvSpPr>
          <p:nvPr>
            <p:custDataLst>
              <p:tags r:id="rId7"/>
            </p:custDataLst>
          </p:nvPr>
        </p:nvSpPr>
        <p:spPr bwMode="gray">
          <a:xfrm>
            <a:off x="4770423" y="3438801"/>
            <a:ext cx="6175232" cy="641720"/>
          </a:xfrm>
          <a:prstGeom prst="rect">
            <a:avLst/>
          </a:prstGeom>
          <a:solidFill>
            <a:schemeClr val="accent1"/>
          </a:solidFill>
          <a:ln w="19050">
            <a:solidFill>
              <a:schemeClr val="bg1"/>
            </a:solidFill>
            <a:miter lim="800000"/>
            <a:headEnd/>
            <a:tailEnd/>
          </a:ln>
        </p:spPr>
        <p:txBody>
          <a:bodyPr lIns="90000" tIns="90000" rIns="108000" bIns="36639" anchor="ctr"/>
          <a:lstStyle/>
          <a:p>
            <a:pPr marL="0" marR="0" lvl="0" indent="0" algn="l" defTabSz="911203" rtl="0" eaLnBrk="1" fontAlgn="auto" latinLnBrk="0" hangingPunct="1">
              <a:lnSpc>
                <a:spcPct val="90000"/>
              </a:lnSpc>
              <a:spcBef>
                <a:spcPct val="60000"/>
              </a:spcBef>
              <a:spcAft>
                <a:spcPts val="0"/>
              </a:spcAft>
              <a:buClrTx/>
              <a:buSzPct val="165000"/>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Kết</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nối</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chặt</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chẽ</a:t>
            </a:r>
            <a:endParaRPr kumimoji="0" lang="vi" sz="32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endParaRPr>
          </a:p>
        </p:txBody>
      </p:sp>
      <p:sp>
        <p:nvSpPr>
          <p:cNvPr id="137233" name="Rectangle 25"/>
          <p:cNvSpPr>
            <a:spLocks noChangeArrowheads="1"/>
          </p:cNvSpPr>
          <p:nvPr>
            <p:custDataLst>
              <p:tags r:id="rId8"/>
            </p:custDataLst>
          </p:nvPr>
        </p:nvSpPr>
        <p:spPr bwMode="gray">
          <a:xfrm>
            <a:off x="4770423" y="4160074"/>
            <a:ext cx="6175232" cy="641720"/>
          </a:xfrm>
          <a:prstGeom prst="rect">
            <a:avLst/>
          </a:prstGeom>
          <a:solidFill>
            <a:schemeClr val="accent1"/>
          </a:solidFill>
          <a:ln w="19050">
            <a:solidFill>
              <a:schemeClr val="bg1"/>
            </a:solidFill>
            <a:miter lim="800000"/>
            <a:headEnd/>
            <a:tailEnd/>
          </a:ln>
        </p:spPr>
        <p:txBody>
          <a:bodyPr lIns="90000" tIns="90000" rIns="108000" bIns="36639" anchor="ctr"/>
          <a:lstStyle/>
          <a:p>
            <a:pPr marL="0" marR="0" lvl="0" indent="0" algn="l" defTabSz="911203" rtl="0" eaLnBrk="1" fontAlgn="auto" latinLnBrk="0" hangingPunct="1">
              <a:lnSpc>
                <a:spcPct val="90000"/>
              </a:lnSpc>
              <a:spcBef>
                <a:spcPct val="60000"/>
              </a:spcBef>
              <a:spcAft>
                <a:spcPts val="0"/>
              </a:spcAft>
              <a:buClrTx/>
              <a:buSzPct val="165000"/>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Hoạt</a:t>
            </a:r>
            <a:r>
              <a:rPr kumimoji="0" lang="vi" sz="3200" b="1" i="0" u="none" strike="noStrike" kern="1200" cap="none" spc="0" normalizeH="0" baseline="0" noProof="0" dirty="0">
                <a:ln>
                  <a:noFill/>
                </a:ln>
                <a:solidFill>
                  <a:prstClr val="white"/>
                </a:solidFill>
                <a:effectLst/>
                <a:uLnTx/>
                <a:uFillTx/>
                <a:latin typeface="Tahoma" panose="020B0604030504040204" pitchFamily="34" charset="0"/>
                <a:ea typeface="+mn-ea"/>
                <a:cs typeface="+mn-cs"/>
              </a:rPr>
              <a:t> lực cao</a:t>
            </a:r>
          </a:p>
        </p:txBody>
      </p:sp>
      <p:grpSp>
        <p:nvGrpSpPr>
          <p:cNvPr id="9" name="Group 8">
            <a:extLst>
              <a:ext uri="{FF2B5EF4-FFF2-40B4-BE49-F238E27FC236}">
                <a16:creationId xmlns:a16="http://schemas.microsoft.com/office/drawing/2014/main" id="{3F5FEC7A-9C16-421F-950A-DC053281C9D8}"/>
              </a:ext>
            </a:extLst>
          </p:cNvPr>
          <p:cNvGrpSpPr/>
          <p:nvPr/>
        </p:nvGrpSpPr>
        <p:grpSpPr>
          <a:xfrm>
            <a:off x="1105835" y="3247942"/>
            <a:ext cx="2670963" cy="832580"/>
            <a:chOff x="1201084" y="3289861"/>
            <a:chExt cx="2670963" cy="748740"/>
          </a:xfrm>
        </p:grpSpPr>
        <p:sp>
          <p:nvSpPr>
            <p:cNvPr id="137227" name="AutoShape 21"/>
            <p:cNvSpPr>
              <a:spLocks noChangeArrowheads="1"/>
            </p:cNvSpPr>
            <p:nvPr>
              <p:custDataLst>
                <p:tags r:id="rId9"/>
              </p:custDataLst>
            </p:nvPr>
          </p:nvSpPr>
          <p:spPr bwMode="gray">
            <a:xfrm>
              <a:off x="1201084" y="3289861"/>
              <a:ext cx="2670963" cy="748740"/>
            </a:xfrm>
            <a:prstGeom prst="rect">
              <a:avLst/>
            </a:prstGeom>
            <a:solidFill>
              <a:schemeClr val="folHlink"/>
            </a:solidFill>
            <a:ln w="19050" algn="ctr">
              <a:solidFill>
                <a:schemeClr val="bg1"/>
              </a:solidFill>
              <a:round/>
              <a:headEnd/>
              <a:tailEnd/>
            </a:ln>
          </p:spPr>
          <p:txBody>
            <a:bodyPr lIns="95119" tIns="47560" rIns="95119" bIns="4756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3575E"/>
                </a:solidFill>
                <a:effectLst/>
                <a:uLnTx/>
                <a:uFillTx/>
                <a:latin typeface="Calibri" panose="020F0502020204030204"/>
                <a:ea typeface="+mn-ea"/>
                <a:cs typeface="+mn-cs"/>
              </a:endParaRPr>
            </a:p>
          </p:txBody>
        </p:sp>
        <p:sp>
          <p:nvSpPr>
            <p:cNvPr id="137228" name="Rectangle 22"/>
            <p:cNvSpPr>
              <a:spLocks noChangeArrowheads="1"/>
            </p:cNvSpPr>
            <p:nvPr>
              <p:custDataLst>
                <p:tags r:id="rId10"/>
              </p:custDataLst>
            </p:nvPr>
          </p:nvSpPr>
          <p:spPr bwMode="gray">
            <a:xfrm>
              <a:off x="1353641" y="3468205"/>
              <a:ext cx="2312576" cy="442855"/>
            </a:xfrm>
            <a:prstGeom prst="rect">
              <a:avLst/>
            </a:prstGeom>
            <a:noFill/>
            <a:ln w="9525">
              <a:noFill/>
              <a:miter lim="800000"/>
              <a:headEnd/>
              <a:tailEnd/>
            </a:ln>
          </p:spPr>
          <p:txBody>
            <a:bodyPr lIns="0" tIns="0" rIns="0" bIns="0" anchor="ctr">
              <a:spAutoFit/>
            </a:bodyPr>
            <a:lstStyle/>
            <a:p>
              <a:pPr marL="0" marR="0" lvl="0" indent="0" algn="ctr" defTabSz="8767543" rtl="0" eaLnBrk="1" fontAlgn="auto" latinLnBrk="0" hangingPunct="1">
                <a:lnSpc>
                  <a:spcPct val="100000"/>
                </a:lnSpc>
                <a:spcBef>
                  <a:spcPts val="0"/>
                </a:spcBef>
                <a:spcAft>
                  <a:spcPts val="0"/>
                </a:spcAft>
                <a:buClr>
                  <a:srgbClr val="FFFFFF"/>
                </a:buClr>
                <a:buSzTx/>
                <a:buFontTx/>
                <a:buNone/>
                <a:tabLst/>
                <a:defRPr/>
              </a:pPr>
              <a:r>
                <a:rPr kumimoji="0" lang="vi-VN" sz="32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Linagliptin</a:t>
              </a:r>
              <a:endParaRPr kumimoji="0" lang="vi" sz="320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grpSp>
      <p:sp>
        <p:nvSpPr>
          <p:cNvPr id="2" name="Title 1"/>
          <p:cNvSpPr>
            <a:spLocks noGrp="1"/>
          </p:cNvSpPr>
          <p:nvPr>
            <p:ph type="title"/>
          </p:nvPr>
        </p:nvSpPr>
        <p:spPr/>
        <p:txBody>
          <a:bodyPr/>
          <a:lstStyle/>
          <a:p>
            <a:r>
              <a:rPr lang="vi-VN" dirty="0"/>
              <a:t>Linagliptin</a:t>
            </a:r>
            <a:r>
              <a:rPr lang="vi" dirty="0"/>
              <a:t> có thể được dùng một lần mỗi ngày</a:t>
            </a:r>
          </a:p>
        </p:txBody>
      </p:sp>
      <p:sp>
        <p:nvSpPr>
          <p:cNvPr id="18" name="Text Placeholder 3">
            <a:extLst>
              <a:ext uri="{FF2B5EF4-FFF2-40B4-BE49-F238E27FC236}">
                <a16:creationId xmlns:a16="http://schemas.microsoft.com/office/drawing/2014/main" id="{829BAA96-6431-4765-A296-800E8E1817F0}"/>
              </a:ext>
            </a:extLst>
          </p:cNvPr>
          <p:cNvSpPr>
            <a:spLocks noGrp="1"/>
          </p:cNvSpPr>
          <p:nvPr>
            <p:ph type="body" sz="quarter" idx="15"/>
          </p:nvPr>
        </p:nvSpPr>
        <p:spPr>
          <a:xfrm>
            <a:off x="0" y="5907820"/>
            <a:ext cx="11651472" cy="206296"/>
          </a:xfrm>
        </p:spPr>
        <p:txBody>
          <a:bodyPr/>
          <a:lstStyle/>
          <a:p>
            <a:r>
              <a:rPr lang="en-GB" dirty="0"/>
              <a:t>Linagliptin (linagliptin) summary of product characteristics</a:t>
            </a:r>
          </a:p>
        </p:txBody>
      </p:sp>
      <p:sp>
        <p:nvSpPr>
          <p:cNvPr id="16" name="TextBox 15">
            <a:extLst>
              <a:ext uri="{FF2B5EF4-FFF2-40B4-BE49-F238E27FC236}">
                <a16:creationId xmlns:a16="http://schemas.microsoft.com/office/drawing/2014/main" id="{F2EA9E3D-F594-45AC-A5AF-FF943C00F982}"/>
              </a:ext>
            </a:extLst>
          </p:cNvPr>
          <p:cNvSpPr txBox="1"/>
          <p:nvPr/>
        </p:nvSpPr>
        <p:spPr>
          <a:xfrm>
            <a:off x="1336073" y="6305269"/>
            <a:ext cx="6156434" cy="369332"/>
          </a:xfrm>
          <a:prstGeom prst="rect">
            <a:avLst/>
          </a:prstGeom>
          <a:noFill/>
        </p:spPr>
        <p:txBody>
          <a:bodyPr wrap="square">
            <a:spAutoFit/>
          </a:bodyPr>
          <a:lstStyle/>
          <a:p>
            <a:r>
              <a:rPr lang="vi-VN" b="0" i="0" dirty="0">
                <a:solidFill>
                  <a:srgbClr val="FFFF00"/>
                </a:solidFill>
                <a:effectLst/>
                <a:latin typeface="Arial" panose="020B0604020202020204" pitchFamily="34" charset="0"/>
              </a:rPr>
              <a:t>SC-VN-02756</a:t>
            </a:r>
            <a:endParaRPr lang="vi-VN" dirty="0">
              <a:solidFill>
                <a:srgbClr val="FFFF00"/>
              </a:solidFill>
            </a:endParaRPr>
          </a:p>
        </p:txBody>
      </p:sp>
    </p:spTree>
    <p:extLst>
      <p:ext uri="{BB962C8B-B14F-4D97-AF65-F5344CB8AC3E}">
        <p14:creationId xmlns:p14="http://schemas.microsoft.com/office/powerpoint/2010/main" val="180946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229"/>
                                        </p:tgtEl>
                                        <p:attrNameLst>
                                          <p:attrName>style.visibility</p:attrName>
                                        </p:attrNameLst>
                                      </p:cBhvr>
                                      <p:to>
                                        <p:strVal val="visible"/>
                                      </p:to>
                                    </p:set>
                                    <p:animEffect transition="in" filter="fade">
                                      <p:cBhvr>
                                        <p:cTn id="7" dur="700"/>
                                        <p:tgtEl>
                                          <p:spTgt spid="137229"/>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137231"/>
                                        </p:tgtEl>
                                        <p:attrNameLst>
                                          <p:attrName>style.visibility</p:attrName>
                                        </p:attrNameLst>
                                      </p:cBhvr>
                                      <p:to>
                                        <p:strVal val="visible"/>
                                      </p:to>
                                    </p:set>
                                    <p:animEffect transition="in" filter="fade">
                                      <p:cBhvr>
                                        <p:cTn id="11" dur="700"/>
                                        <p:tgtEl>
                                          <p:spTgt spid="137231"/>
                                        </p:tgtEl>
                                      </p:cBhvr>
                                    </p:animEffect>
                                  </p:childTnLst>
                                </p:cTn>
                              </p:par>
                            </p:childTnLst>
                          </p:cTn>
                        </p:par>
                        <p:par>
                          <p:cTn id="12" fill="hold">
                            <p:stCondLst>
                              <p:cond delay="1400"/>
                            </p:stCondLst>
                            <p:childTnLst>
                              <p:par>
                                <p:cTn id="13" presetID="10" presetClass="entr" presetSubtype="0" fill="hold" grpId="0" nodeType="afterEffect">
                                  <p:stCondLst>
                                    <p:cond delay="0"/>
                                  </p:stCondLst>
                                  <p:childTnLst>
                                    <p:set>
                                      <p:cBhvr>
                                        <p:cTn id="14" dur="1" fill="hold">
                                          <p:stCondLst>
                                            <p:cond delay="0"/>
                                          </p:stCondLst>
                                        </p:cTn>
                                        <p:tgtEl>
                                          <p:spTgt spid="137232"/>
                                        </p:tgtEl>
                                        <p:attrNameLst>
                                          <p:attrName>style.visibility</p:attrName>
                                        </p:attrNameLst>
                                      </p:cBhvr>
                                      <p:to>
                                        <p:strVal val="visible"/>
                                      </p:to>
                                    </p:set>
                                    <p:animEffect transition="in" filter="fade">
                                      <p:cBhvr>
                                        <p:cTn id="15" dur="700"/>
                                        <p:tgtEl>
                                          <p:spTgt spid="137232"/>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37233"/>
                                        </p:tgtEl>
                                        <p:attrNameLst>
                                          <p:attrName>style.visibility</p:attrName>
                                        </p:attrNameLst>
                                      </p:cBhvr>
                                      <p:to>
                                        <p:strVal val="visible"/>
                                      </p:to>
                                    </p:set>
                                    <p:animEffect transition="in" filter="fade">
                                      <p:cBhvr>
                                        <p:cTn id="19" dur="700"/>
                                        <p:tgtEl>
                                          <p:spTgt spid="137233"/>
                                        </p:tgtEl>
                                      </p:cBhvr>
                                    </p:animEffect>
                                  </p:childTnLst>
                                </p:cTn>
                              </p:par>
                            </p:childTnLst>
                          </p:cTn>
                        </p:par>
                        <p:par>
                          <p:cTn id="20" fill="hold">
                            <p:stCondLst>
                              <p:cond delay="2800"/>
                            </p:stCondLst>
                            <p:childTnLst>
                              <p:par>
                                <p:cTn id="21" presetID="10" presetClass="entr" presetSubtype="0" fill="hold" grpId="0" nodeType="afterEffect">
                                  <p:stCondLst>
                                    <p:cond delay="0"/>
                                  </p:stCondLst>
                                  <p:childTnLst>
                                    <p:set>
                                      <p:cBhvr>
                                        <p:cTn id="22" dur="1" fill="hold">
                                          <p:stCondLst>
                                            <p:cond delay="0"/>
                                          </p:stCondLst>
                                        </p:cTn>
                                        <p:tgtEl>
                                          <p:spTgt spid="137230"/>
                                        </p:tgtEl>
                                        <p:attrNameLst>
                                          <p:attrName>style.visibility</p:attrName>
                                        </p:attrNameLst>
                                      </p:cBhvr>
                                      <p:to>
                                        <p:strVal val="visible"/>
                                      </p:to>
                                    </p:set>
                                    <p:animEffect transition="in" filter="fade">
                                      <p:cBhvr>
                                        <p:cTn id="23" dur="700"/>
                                        <p:tgtEl>
                                          <p:spTgt spid="137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9" grpId="0" animBg="1"/>
      <p:bldP spid="137230" grpId="0" animBg="1"/>
      <p:bldP spid="137231" grpId="0" animBg="1"/>
      <p:bldP spid="137232" grpId="0" animBg="1"/>
      <p:bldP spid="1372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XKr_2x.P0ie8FkckXQ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hwVdsoZCUu5gVCyxjcm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bjAOrBKM02WrHczC4xQ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EhnaYW6qU2ZzD9fAEJ0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k7LX0nbHM0KLSXPex0JokQ"/>
</p:tagLst>
</file>

<file path=ppt/tags/tag15.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j0.dIBh6k0.32Ve_jZT3SQ"/>
</p:tagLst>
</file>

<file path=ppt/tags/tag16.xml><?xml version="1.0" encoding="utf-8"?>
<p:tagLst xmlns:a="http://schemas.openxmlformats.org/drawingml/2006/main" xmlns:r="http://schemas.openxmlformats.org/officeDocument/2006/relationships" xmlns:p="http://schemas.openxmlformats.org/presentationml/2006/main">
  <p:tag name="NAME" val="RoundedRectangleText"/>
  <p:tag name="THINKCELLSHAPEDONOTDELETE" val="p4rckiWpDr0Kr3XdYfcYMsA"/>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p6gg0dggukeGKdVT2txDl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DwBBjgvsUqqskJMVvrv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A3iiqBc50GoL4nFgB480A"/>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tkXPr1xgUKJ_nOi3nPfE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BZs5jgA.kSH2Zzn.AOB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1clHZ2ih5EKhE7C9q9yDa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BZs5jgA.kSH2Zzn.AOB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1clHZ2ih5EKhE7C9q9yDa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HpZyoJ6iyEKm_.cNSc8Jm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zkXNr5N_EucSBVBJr8oV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z_CSEyInZUKG.yiTEYex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PtDjpxSxEqA46WbU_VH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_O7et92SXU2feqAH9Prn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z_CSEyInZUKG.yiTEYexI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scA4_m7O00ezdwSOO9umX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_vjYlymV0ysdwmuNxh15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3qOpffh3kiRtud66Qwbd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OPtDjpxSxEqA46WbU_VH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tyutp9ZwEmC1K_ZiRIrh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HnfT3mxsw0aYOtDQCKYFI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dlrSeCbKUiZzWLsE9Xa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otiukdVKU.ekylYDkla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WUYHcRTVkuf8hoXiCaDu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nfT3mxsw0aYOtDQCKYFI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nfT3mxsw0aYOtDQCKYFI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nfT3mxsw0aYOtDQCKYFI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KfjEhOPo9E.TTxyrpCir_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gP8XWfprUeHys8OUkn4X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7AzN9YLDEOMEvQRvBtBL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JrDaIx_4lkqTFVYVfrOSG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fIRtUvydEqW79JVz.YM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fjEhOPo9E.TTxyrpCir_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gP8XWfprUeHys8OUkn4X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7AzN9YLDEOMEvQRvBtBL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5WzHa2w8ekOKldAi6zns6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tgA1LGnkUCmcdxkLSCda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Wrik80hMU0u8n2iRn7mLo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Wrik80hMU0u8n2iRn7mLo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pGQeiPshp0qqp.CSulIhz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vSni1kmjgUueUCivfJ0Yh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Wrik80hMU0u8n2iRn7mL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vSni1kmjgUueUCivfJ0Yh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rik80hMU0u8n2iRn7mL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SB0OL2rq06AOtyDDp3Mi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jSB0OL2rq06AOtyDDp3Mi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tgA1LGnkUCmcdxkLSCda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y.zmrtZyEWnMlZn7a0j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tgA1LGnkUCmcdxkLSCda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zy.zmrtZyEWnMlZn7a0j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tgA1LGnkUCmcdxkLSCda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zy.zmrtZyEWnMlZn7a0j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tgA1LGnkUCmcdxkLSCda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y.zmrtZyEWnMlZn7a0j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NQPLgi.SvEenhkz1dS6p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NQPLgi.SvEenhkz1dS6pL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NQPLgi.SvEenhkz1dS6pL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NQPLgi.SvEenhkz1dS6p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2fIRtUvydEqW79JVz.YMF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5U4wlWoUoEK3gPTnjDQZl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PRy9acilEUWPzFL1nw_wS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w2QArmaFEuGr.R8.jx24A"/>
</p:tagLst>
</file>

<file path=ppt/tags/tag8.xml><?xml version="1.0" encoding="utf-8"?>
<p:tagLst xmlns:a="http://schemas.openxmlformats.org/drawingml/2006/main" xmlns:r="http://schemas.openxmlformats.org/officeDocument/2006/relationships" xmlns:p="http://schemas.openxmlformats.org/presentationml/2006/main">
  <p:tag name="NAME" val="DirArrow"/>
  <p:tag name="THINKCELLSHAPEDONOTDELETE" val="pwtYKM_xzjU2bv5bknOuM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JrDaIx_4lkqTFVYVfrOSG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5WzHa2w8ekOKldAi6zns6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vSni1kmjgUueUCivfJ0Yh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rik80hMU0u8n2iRn7mLo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jSB0OL2rq06AOtyDDp3Mi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TZr0aTui06XWVu0QwoBw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CbfLHqVBnECNzU42zgnIG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1A.JRTIqDE64JtPLIX4um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oxwHJnv50O412AQC2Msi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bajNdnVcW0.F4AqPKpUy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w0SYjfAGUamkkeYUF0Wr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MMnfkvQzLUafogGSOvy0.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z3JG53DdI0GqKYlWDo85K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4AJz0YVFkG5D3eYpZ.Y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_6MKuKX2nEaCwBYZpxDtE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TCG97AhGwEWwbSnNRtKL.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Kukxm4EekuMwKBN6Sx2q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nWPdFBrcGE.HZAmShXna_A"/>
</p:tagLst>
</file>

<file path=ppt/theme/theme1.xml><?xml version="1.0" encoding="utf-8"?>
<a:theme xmlns:a="http://schemas.openxmlformats.org/drawingml/2006/main" name="Trajenta PPT Template 210329_0c">
  <a:themeElements>
    <a:clrScheme name="Custom 1">
      <a:dk1>
        <a:srgbClr val="000000"/>
      </a:dk1>
      <a:lt1>
        <a:srgbClr val="FFFFFF"/>
      </a:lt1>
      <a:dk2>
        <a:srgbClr val="4D4F53"/>
      </a:dk2>
      <a:lt2>
        <a:srgbClr val="8E908F"/>
      </a:lt2>
      <a:accent1>
        <a:srgbClr val="322A86"/>
      </a:accent1>
      <a:accent2>
        <a:srgbClr val="FE9F2E"/>
      </a:accent2>
      <a:accent3>
        <a:srgbClr val="00A9E0"/>
      </a:accent3>
      <a:accent4>
        <a:srgbClr val="69BE28"/>
      </a:accent4>
      <a:accent5>
        <a:srgbClr val="A30050"/>
      </a:accent5>
      <a:accent6>
        <a:srgbClr val="824BB0"/>
      </a:accent6>
      <a:hlink>
        <a:srgbClr val="00A9E0"/>
      </a:hlink>
      <a:folHlink>
        <a:srgbClr val="FE9F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jenta PPT Template 210329_0c" id="{FDF293B5-864B-45D9-881E-844A2A83DB35}" vid="{DA270990-90E6-4D41-B4C0-ECD784AB90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ajenta PPT Template 210329_0c">
  <a:themeElements>
    <a:clrScheme name="Custom 1">
      <a:dk1>
        <a:srgbClr val="000000"/>
      </a:dk1>
      <a:lt1>
        <a:srgbClr val="FFFFFF"/>
      </a:lt1>
      <a:dk2>
        <a:srgbClr val="4D4F53"/>
      </a:dk2>
      <a:lt2>
        <a:srgbClr val="8E908F"/>
      </a:lt2>
      <a:accent1>
        <a:srgbClr val="322A86"/>
      </a:accent1>
      <a:accent2>
        <a:srgbClr val="FE9F2E"/>
      </a:accent2>
      <a:accent3>
        <a:srgbClr val="00A9E0"/>
      </a:accent3>
      <a:accent4>
        <a:srgbClr val="69BE28"/>
      </a:accent4>
      <a:accent5>
        <a:srgbClr val="A30050"/>
      </a:accent5>
      <a:accent6>
        <a:srgbClr val="824BB0"/>
      </a:accent6>
      <a:hlink>
        <a:srgbClr val="00A9E0"/>
      </a:hlink>
      <a:folHlink>
        <a:srgbClr val="FE9F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jenta PPT Template 210329_0c" id="{FDF293B5-864B-45D9-881E-844A2A83DB35}" vid="{DA270990-90E6-4D41-B4C0-ECD784AB900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4D4F53"/>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4D4F53"/>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rgbClr val="4D4F53"/>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rgbClr val="4D4F53"/>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5FC5928816DD084C82E52D2954BF4DBF" ma:contentTypeVersion="16" ma:contentTypeDescription="Tạo tài liệu mới." ma:contentTypeScope="" ma:versionID="a388c06b04c3e3f5310095d9c38fe46e">
  <xsd:schema xmlns:xsd="http://www.w3.org/2001/XMLSchema" xmlns:xs="http://www.w3.org/2001/XMLSchema" xmlns:p="http://schemas.microsoft.com/office/2006/metadata/properties" xmlns:ns2="1f2c9d72-829a-4835-914e-940679e127c2" xmlns:ns3="213e28e7-06f9-49a6-bd08-e0c5fee84e42" xmlns:ns4="e47812bf-c8f0-415c-9dc6-756594725798" targetNamespace="http://schemas.microsoft.com/office/2006/metadata/properties" ma:root="true" ma:fieldsID="f90eb57afcdfa2ada2b055229d87439e" ns2:_="" ns3:_="" ns4:_="">
    <xsd:import namespace="1f2c9d72-829a-4835-914e-940679e127c2"/>
    <xsd:import namespace="213e28e7-06f9-49a6-bd08-e0c5fee84e42"/>
    <xsd:import namespace="e47812bf-c8f0-415c-9dc6-7565947257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c9d72-829a-4835-914e-940679e127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hẻ Hình ảnh"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3e28e7-06f9-49a6-bd08-e0c5fee84e42" elementFormDefault="qualified">
    <xsd:import namespace="http://schemas.microsoft.com/office/2006/documentManagement/types"/>
    <xsd:import namespace="http://schemas.microsoft.com/office/infopath/2007/PartnerControls"/>
    <xsd:element name="SharedWithUsers" ma:index="11"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hia sẻ Có Chi tiế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812bf-c8f0-415c-9dc6-75659472579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90c260a-9c74-41d1-b1ed-63dc063bc638}" ma:internalName="TaxCatchAll" ma:showField="CatchAllData" ma:web="213e28e7-06f9-49a6-bd08-e0c5fee84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2c9d72-829a-4835-914e-940679e127c2">
      <Terms xmlns="http://schemas.microsoft.com/office/infopath/2007/PartnerControls"/>
    </lcf76f155ced4ddcb4097134ff3c332f>
    <TaxCatchAll xmlns="e47812bf-c8f0-415c-9dc6-756594725798" xsi:nil="true"/>
  </documentManagement>
</p:properties>
</file>

<file path=customXml/itemProps1.xml><?xml version="1.0" encoding="utf-8"?>
<ds:datastoreItem xmlns:ds="http://schemas.openxmlformats.org/officeDocument/2006/customXml" ds:itemID="{9E104267-4E92-49EB-A03B-99378E6C91DF}"/>
</file>

<file path=customXml/itemProps2.xml><?xml version="1.0" encoding="utf-8"?>
<ds:datastoreItem xmlns:ds="http://schemas.openxmlformats.org/officeDocument/2006/customXml" ds:itemID="{1B462FF8-E0B5-40C4-9DE6-556E7224CA8B}"/>
</file>

<file path=customXml/itemProps3.xml><?xml version="1.0" encoding="utf-8"?>
<ds:datastoreItem xmlns:ds="http://schemas.openxmlformats.org/officeDocument/2006/customXml" ds:itemID="{BF0B4074-F9DD-4D56-9569-2C7E367968B5}"/>
</file>

<file path=docProps/app.xml><?xml version="1.0" encoding="utf-8"?>
<Properties xmlns="http://schemas.openxmlformats.org/officeDocument/2006/extended-properties" xmlns:vt="http://schemas.openxmlformats.org/officeDocument/2006/docPropsVTypes">
  <TotalTime>72</TotalTime>
  <Words>4397</Words>
  <Application>Microsoft Office PowerPoint</Application>
  <PresentationFormat>Widescreen</PresentationFormat>
  <Paragraphs>667</Paragraphs>
  <Slides>29</Slides>
  <Notes>24</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29</vt:i4>
      </vt:variant>
    </vt:vector>
  </HeadingPairs>
  <TitlesOfParts>
    <vt:vector size="47" baseType="lpstr">
      <vt:lpstr>Arial</vt:lpstr>
      <vt:lpstr>Arial Rounded MT Bold</vt:lpstr>
      <vt:lpstr>Calibri</vt:lpstr>
      <vt:lpstr>Calibri (Body)</vt:lpstr>
      <vt:lpstr>Helvetica</vt:lpstr>
      <vt:lpstr>Segoe UI</vt:lpstr>
      <vt:lpstr>Symbol</vt:lpstr>
      <vt:lpstr>Tahoma</vt:lpstr>
      <vt:lpstr>Times</vt:lpstr>
      <vt:lpstr>Verdana</vt:lpstr>
      <vt:lpstr>Wingdings</vt:lpstr>
      <vt:lpstr>Wingdings 2</vt:lpstr>
      <vt:lpstr>Trajenta PPT Template 210329_0c</vt:lpstr>
      <vt:lpstr>Office Theme</vt:lpstr>
      <vt:lpstr>1_Trajenta PPT Template 210329_0c</vt:lpstr>
      <vt:lpstr>1_Office Theme</vt:lpstr>
      <vt:lpstr>think-cell Slide</vt:lpstr>
      <vt:lpstr>Microsoft Excel Chart</vt:lpstr>
      <vt:lpstr>Liệu pháp hiệu quả - an toàn và đơn giản  cho phổ rộng bệnh nhân đái tháo đường típ 2</vt:lpstr>
      <vt:lpstr>Nội dung</vt:lpstr>
      <vt:lpstr>PowerPoint Presentation</vt:lpstr>
      <vt:lpstr>Cơ chế bệnh sinh và tác động của các thuốc điều trị ĐTĐ</vt:lpstr>
      <vt:lpstr>Khi quản lý bệnh nhân ĐTĐ típ 2, việc lựa chọn phương pháp điều trị có thể phức tạp bởi một số yếu tố 1,2</vt:lpstr>
      <vt:lpstr>Đơn giản hóa điều trị BN ĐTĐ típ 2 Vai trò Linagliptin</vt:lpstr>
      <vt:lpstr>Nội dung</vt:lpstr>
      <vt:lpstr>Thuốc ức chế DPP4, chẳng hạn như linagliptin, ngăn chặn sự phân hủy GLP-1, kích thích bài tiết insulin phụ thuộc glucose1,2</vt:lpstr>
      <vt:lpstr>Linagliptin có thể được dùng một lần mỗi ngày</vt:lpstr>
      <vt:lpstr>Linagliptin là thuốc ức chế DPP4 có tỷ lệ bài tiết qua thận thấp nhất*1–5</vt:lpstr>
      <vt:lpstr>Linagliptin không yêu cầu giảm liều theo chức năng thận</vt:lpstr>
      <vt:lpstr>Bệnh nhân dùng Linagliptin/Metformin có thể tiếp tục sử dụng cùng liều Linagliptin hàng ngày nếu chức năng thận của họ suy giảm và cần loại bỏ metformin</vt:lpstr>
      <vt:lpstr>Linagliptin cho thấy sự tiếp xúc với thuốc tương đương nhau ở những bệnh nhân có và không có rối loạn chức năng thận, không giống như một số thuốc ức chế DPP4 khác</vt:lpstr>
      <vt:lpstr>Linagliptin: một liều, một lần mỗi ngày cho bệnh nhân mắc bệnh ĐTĐ típ 2</vt:lpstr>
      <vt:lpstr>Linagliptin được chứng minh hiệu quả trên một loạt các liệu pháp điều trị ĐTĐ khác nhau ở những bệnh nhân ĐTĐ típ 2* kiểm soát kém</vt:lpstr>
      <vt:lpstr>Linagliptin cung cấp hiệu quả đã được chứng minh cho bệnh nhân ĐTĐ típ 2</vt:lpstr>
      <vt:lpstr>Việc bổ sung Linagliptin vào metformin giúp giảm HbA 1c mạnh mẽ cho những bệnh nhân có HbA 1c ban đầu cao</vt:lpstr>
      <vt:lpstr>Hiệu quả hạ đường huyết của Linagliptin tương tự như các thuốc khác của nhóm ức chế DPP4</vt:lpstr>
      <vt:lpstr>Với Linagliptin, nhiều bệnh nhân đạt được mức HbA 1c mục tiêu mà không bị biến cố hạ đường huyết* hoặc tăng cân so với glimepiride†</vt:lpstr>
      <vt:lpstr>CARMELINA® và CAROLINA® cung cấp bằng chứng trên một phổ rộng về thời gian mắc bệnh ĐTĐ típ 2, nguy cơ tim mạch và thận</vt:lpstr>
      <vt:lpstr>Tính an toàn tim mạch và nguy cơ nhập viện do suy tim của nhóm thuốc DPP4i</vt:lpstr>
      <vt:lpstr>Tính an toàn trên thận của nhóm thuốc  DPP4i</vt:lpstr>
      <vt:lpstr>Tính an toàn của Linagliptin đã được chứng minh qua 22 thử nghiệm lâm sàng ngẫu nhiên có đối chứng1</vt:lpstr>
      <vt:lpstr>Linagliptin giúp đơn giản hóa việc quản lý ĐTĐ típ 2</vt:lpstr>
      <vt:lpstr>Nội dung</vt:lpstr>
      <vt:lpstr>Thuốc ức chế DPP4 đại diện cho một lựa chọn điều trị bổ sung phổ biến1,2</vt:lpstr>
      <vt:lpstr>PowerPoint Presentation</vt:lpstr>
      <vt:lpstr>PowerPoint Presentation</vt:lpstr>
      <vt:lpstr>Linagliptin giúp đơn giản hóa việc quản lý ĐTĐ típ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Liệu pháp hiệu quả - an toàn và đơn giản  cho phổ rộng bệnh nhân đái tháo đường típ 2</dc:title>
  <dc:creator>Ha,Trang (HP Med Affairs) BII-VN-H</dc:creator>
  <cp:lastModifiedBy>Tran,Thi (HP Med Affairs) BII-VN-H</cp:lastModifiedBy>
  <cp:revision>1</cp:revision>
  <dcterms:created xsi:type="dcterms:W3CDTF">2023-02-21T04:12:20Z</dcterms:created>
  <dcterms:modified xsi:type="dcterms:W3CDTF">2023-02-24T10:02:46Z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0x0101005FC5928816DD084C82E52D2954BF4DBF</vt:lpwstr>
  </property>
</Properties>
</file>